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70" r:id="rId6"/>
    <p:sldId id="271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0" autoAdjust="0"/>
    <p:restoredTop sz="90929"/>
  </p:normalViewPr>
  <p:slideViewPr>
    <p:cSldViewPr>
      <p:cViewPr varScale="1">
        <p:scale>
          <a:sx n="62" d="100"/>
          <a:sy n="62" d="100"/>
        </p:scale>
        <p:origin x="17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91591-9E72-45A5-A236-9F44500D6B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7318-FFC9-4B69-8B86-6D39ADA039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A297-4474-4178-A106-9241CFE2E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2028-0AC2-438F-B8D9-0930075522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4AA3-E38E-4C8F-88B3-301C2ABD8D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C766-3C7E-441F-AB98-0B1F03FD8E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B931-4FF1-47FE-8798-9E6C4FFB62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2B3A-7D73-446A-AFD5-B63E688630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55BD-B049-4FE4-BE3A-AFFE0D47A4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A336-F281-40AA-A646-57228AA6CC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0C387-A813-4D9F-BCB9-C5C0D6BACD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BDC4743-6781-4F08-9342-3D1B9026DC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Otsikko Gil Sans Ext Cond Bold 42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endParaRPr lang="fi-FI"/>
          </a:p>
        </p:txBody>
      </p:sp>
      <p:pic>
        <p:nvPicPr>
          <p:cNvPr id="1031" name="Picture 11" descr="C:\Documents and Settings\Acer\Omat tiedostot\Viestintätoimisto\SAKU\Logot\PPT kirjaimet\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550109">
            <a:off x="128588" y="4725988"/>
            <a:ext cx="1582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Documents and Settings\Acer\Omat tiedostot\Viestintätoimisto\SAKU\Logot\PPT kirjaimet\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3042">
            <a:off x="206375" y="2765425"/>
            <a:ext cx="1270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cer\Omat tiedostot\Viestintätoimisto\SAKU\Logot\PPT kirjaimet\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492459">
            <a:off x="534988" y="1668463"/>
            <a:ext cx="1258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C:\Documents and Settings\Acer\Omat tiedostot\Viestintätoimisto\SAKU\Logot\PPT kirjaimet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0"/>
            <a:ext cx="1143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 rot="-660000">
            <a:off x="7313613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>
                <a:solidFill>
                  <a:srgbClr val="8EAC44"/>
                </a:solidFill>
                <a:latin typeface="Bauhaus 93" pitchFamily="82" charset="0"/>
              </a:rPr>
              <a:t>MORO!</a:t>
            </a:r>
          </a:p>
        </p:txBody>
      </p:sp>
      <p:pic>
        <p:nvPicPr>
          <p:cNvPr id="307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331913"/>
            <a:ext cx="388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268538" y="788988"/>
            <a:ext cx="6194324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400" dirty="0">
                <a:solidFill>
                  <a:srgbClr val="8EAC44"/>
                </a:solidFill>
                <a:latin typeface="Impact" pitchFamily="34" charset="0"/>
              </a:rPr>
              <a:t>SAKU ry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400" dirty="0">
                <a:solidFill>
                  <a:srgbClr val="8EAC44"/>
                </a:solidFill>
                <a:latin typeface="Impact" pitchFamily="34" charset="0"/>
              </a:rPr>
              <a:t>HARRASTETUTORKOULUTUS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9338" y="3436938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Tiina </a:t>
            </a: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Hasari</a:t>
            </a: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</a:t>
            </a:r>
            <a:r>
              <a:rPr lang="fi-FI" sz="200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	 , www.sakustars.fi,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www.alpo.fi</a:t>
            </a: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isällön paikkamerkki 7" descr="Saku_jalkapallo_A4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071938"/>
            <a:ext cx="13985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Kuva 8" descr="oranssipal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" y="53340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SAKU ry</a:t>
            </a:r>
            <a:br>
              <a:rPr lang="fi-FI" sz="2800" dirty="0">
                <a:latin typeface="Impact" pitchFamily="34" charset="0"/>
              </a:rPr>
            </a:br>
            <a:r>
              <a:rPr lang="fi-FI" sz="1400" dirty="0">
                <a:latin typeface="Impact" pitchFamily="34" charset="0"/>
              </a:rPr>
              <a:t>Suomen ammatillisen koulutuksen kulttuuri- ja urheiluliitto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400" dirty="0" err="1"/>
              <a:t>SAKU-etiketti</a:t>
            </a:r>
            <a:endParaRPr lang="fi-FI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/>
              <a:t>Voimassa SAKU ry:n tapahtumissa kokoa ajan ja kaikkialla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Varaudu käyttämään kaikkea opetettua jo kurssin aikana</a:t>
            </a:r>
          </a:p>
          <a:p>
            <a:pPr lvl="1">
              <a:buNone/>
            </a:pPr>
            <a:endParaRPr lang="fi-FI" sz="1800" dirty="0"/>
          </a:p>
          <a:p>
            <a:pPr>
              <a:buNone/>
            </a:pPr>
            <a:endParaRPr lang="fi-FI" sz="1800" dirty="0"/>
          </a:p>
          <a:p>
            <a:endParaRPr lang="fi-FI" sz="2000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/>
        </p:nvGraphicFramePr>
        <p:xfrm>
          <a:off x="6937375" y="0"/>
          <a:ext cx="22066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5" imgW="2495238" imgH="7752381" progId="AcroExch.Document.7">
                  <p:embed/>
                </p:oleObj>
              </mc:Choice>
              <mc:Fallback>
                <p:oleObj name="Acrobat Document" r:id="rId5" imgW="2495238" imgH="7752381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0"/>
                        <a:ext cx="22066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isällön paikkamerkki 6" descr="Saku_kitaristi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14813"/>
            <a:ext cx="18700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br>
              <a:rPr lang="fi-FI" sz="2800" b="1" dirty="0"/>
            </a:br>
            <a:r>
              <a:rPr lang="fi-FI" sz="2800" dirty="0">
                <a:latin typeface="Impact" pitchFamily="34" charset="0"/>
              </a:rPr>
              <a:t>VALOKUVAAMINEN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400" dirty="0"/>
              <a:t>Kurssilaisia valokuvataan kurssin aikana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400" dirty="0"/>
              <a:t>Kuvia voidaan käyttää SAKU ry:n nettisivuilla ja erilaisissa julkaisuissa</a:t>
            </a:r>
          </a:p>
          <a:p>
            <a:pPr lvl="1"/>
            <a:endParaRPr lang="fi-FI" sz="2400" dirty="0"/>
          </a:p>
          <a:p>
            <a:r>
              <a:rPr lang="fi-FI" sz="2400" dirty="0"/>
              <a:t>Ilmoita kurssin vetäjälle, jos sinua ei saa kuvata tai jos sinusta otettuja kuvia ei saa käyttää SAKU ry:n tiedotustoiminnassa</a:t>
            </a:r>
            <a:endParaRPr lang="fi-FI" sz="2400" dirty="0">
              <a:latin typeface="Trebuchet MS" pitchFamily="34" charset="0"/>
            </a:endParaRPr>
          </a:p>
        </p:txBody>
      </p:sp>
      <p:pic>
        <p:nvPicPr>
          <p:cNvPr id="6" name="Kuva 5" descr="2013-03-27-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9538" y="764704"/>
            <a:ext cx="3034462" cy="1705368"/>
          </a:xfrm>
          <a:prstGeom prst="rect">
            <a:avLst/>
          </a:prstGeom>
        </p:spPr>
      </p:pic>
      <p:pic>
        <p:nvPicPr>
          <p:cNvPr id="7" name="Kuva 6" descr="2013-03-26-1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5964" y="3284984"/>
            <a:ext cx="2008036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isällön paikkamerkki 5" descr="Saku_pulkk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240213"/>
            <a:ext cx="307181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85813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MINÄ tutorina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3200" dirty="0"/>
              <a:t>Kerro itsestäsi: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Nimi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Mitä opiskelet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Mitä harrastat / tykkäät tehdä vapaa-ajallasi</a:t>
            </a:r>
          </a:p>
          <a:p>
            <a:pPr marL="188913" lvl="1" indent="-188913">
              <a:buSzPct val="85000"/>
              <a:buChar char="•"/>
            </a:pPr>
            <a:endParaRPr lang="fi-FI" sz="2400" dirty="0">
              <a:ea typeface="+mn-ea"/>
            </a:endParaRPr>
          </a:p>
          <a:p>
            <a:pPr marL="379413" lvl="1" indent="0">
              <a:buNone/>
            </a:pPr>
            <a:endParaRPr lang="fi-FI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Impact" pitchFamily="34" charset="0"/>
              </a:rPr>
              <a:t>ME tutoreina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/>
              <a:t>Mikä teitä yhdistää?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Impact" pitchFamily="34" charset="0"/>
              </a:rPr>
              <a:t>ME tutoreina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913" lvl="1" indent="-188913">
              <a:buSzPct val="85000"/>
              <a:buChar char="•"/>
            </a:pPr>
            <a:r>
              <a:rPr lang="fi-FI" sz="3200" dirty="0"/>
              <a:t>Miettikää yhdessä: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3200" dirty="0"/>
              <a:t>Minkälaisia harrastetoimintaa haluaisitte tutoreina järjestää?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786168"/>
      </p:ext>
    </p:extLst>
  </p:cSld>
  <p:clrMapOvr>
    <a:masterClrMapping/>
  </p:clrMapOvr>
</p:sld>
</file>

<file path=ppt/theme/theme1.xml><?xml version="1.0" encoding="utf-8"?>
<a:theme xmlns:a="http://schemas.openxmlformats.org/drawingml/2006/main" name="SAKUpohja_pallot_maskotit_v2012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SAKUpohja_pallot_maskotit_v2012</Template>
  <TotalTime>265</TotalTime>
  <Words>98</Words>
  <Application>Microsoft Office PowerPoint</Application>
  <PresentationFormat>Näytössä katseltava diaesitys (4:3)</PresentationFormat>
  <Paragraphs>37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Arial Unicode MS</vt:lpstr>
      <vt:lpstr>Bauhaus 93</vt:lpstr>
      <vt:lpstr>Gill Sans MT Condensed</vt:lpstr>
      <vt:lpstr>Gill Sans MT Ext Condensed Bold</vt:lpstr>
      <vt:lpstr>Impact</vt:lpstr>
      <vt:lpstr>Times New Roman</vt:lpstr>
      <vt:lpstr>Trebuchet MS</vt:lpstr>
      <vt:lpstr>Wingdings</vt:lpstr>
      <vt:lpstr>SAKUpohja_pallot_maskotit_v2012</vt:lpstr>
      <vt:lpstr>Acrobat Document</vt:lpstr>
      <vt:lpstr>PowerPoint-esitys</vt:lpstr>
      <vt:lpstr>SAKU ry Suomen ammatillisen koulutuksen kulttuuri- ja urheiluliitto</vt:lpstr>
      <vt:lpstr> VALOKUVAAMINEN</vt:lpstr>
      <vt:lpstr>MINÄ tutorina</vt:lpstr>
      <vt:lpstr>ME tutoreina</vt:lpstr>
      <vt:lpstr>ME tutoreina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Tiina</dc:creator>
  <cp:lastModifiedBy>Tiina Hasari</cp:lastModifiedBy>
  <cp:revision>38</cp:revision>
  <dcterms:created xsi:type="dcterms:W3CDTF">2013-02-01T10:28:32Z</dcterms:created>
  <dcterms:modified xsi:type="dcterms:W3CDTF">2017-09-26T10:01:19Z</dcterms:modified>
</cp:coreProperties>
</file>