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9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70" r:id="rId16"/>
  </p:sldIdLst>
  <p:sldSz cx="9144000" cy="6858000" type="screen4x3"/>
  <p:notesSz cx="6858000" cy="9144000"/>
  <p:defaultTextStyle>
    <a:defPPr>
      <a:defRPr lang="fi-FI"/>
    </a:defPPr>
    <a:lvl1pPr algn="l" rtl="0" fontAlgn="base">
      <a:spcBef>
        <a:spcPct val="20000"/>
      </a:spcBef>
      <a:spcAft>
        <a:spcPct val="0"/>
      </a:spcAft>
      <a:buClr>
        <a:srgbClr val="8EAC44"/>
      </a:buClr>
      <a:buSzPct val="100000"/>
      <a:buChar char="•"/>
      <a:defRPr sz="2200" kern="1200">
        <a:solidFill>
          <a:schemeClr val="tx1"/>
        </a:solidFill>
        <a:latin typeface="Gill Sans MT Condensed" pitchFamily="34" charset="0"/>
        <a:ea typeface="+mn-ea"/>
        <a:cs typeface="Times New Roman" pitchFamily="18" charset="0"/>
      </a:defRPr>
    </a:lvl1pPr>
    <a:lvl2pPr marL="457200" algn="l" rtl="0" fontAlgn="base">
      <a:spcBef>
        <a:spcPct val="20000"/>
      </a:spcBef>
      <a:spcAft>
        <a:spcPct val="0"/>
      </a:spcAft>
      <a:buClr>
        <a:srgbClr val="8EAC44"/>
      </a:buClr>
      <a:buSzPct val="100000"/>
      <a:buChar char="•"/>
      <a:defRPr sz="2200" kern="1200">
        <a:solidFill>
          <a:schemeClr val="tx1"/>
        </a:solidFill>
        <a:latin typeface="Gill Sans MT Condensed" pitchFamily="34" charset="0"/>
        <a:ea typeface="+mn-ea"/>
        <a:cs typeface="Times New Roman" pitchFamily="18" charset="0"/>
      </a:defRPr>
    </a:lvl2pPr>
    <a:lvl3pPr marL="914400" algn="l" rtl="0" fontAlgn="base">
      <a:spcBef>
        <a:spcPct val="20000"/>
      </a:spcBef>
      <a:spcAft>
        <a:spcPct val="0"/>
      </a:spcAft>
      <a:buClr>
        <a:srgbClr val="8EAC44"/>
      </a:buClr>
      <a:buSzPct val="100000"/>
      <a:buChar char="•"/>
      <a:defRPr sz="2200" kern="1200">
        <a:solidFill>
          <a:schemeClr val="tx1"/>
        </a:solidFill>
        <a:latin typeface="Gill Sans MT Condensed" pitchFamily="34" charset="0"/>
        <a:ea typeface="+mn-ea"/>
        <a:cs typeface="Times New Roman" pitchFamily="18" charset="0"/>
      </a:defRPr>
    </a:lvl3pPr>
    <a:lvl4pPr marL="1371600" algn="l" rtl="0" fontAlgn="base">
      <a:spcBef>
        <a:spcPct val="20000"/>
      </a:spcBef>
      <a:spcAft>
        <a:spcPct val="0"/>
      </a:spcAft>
      <a:buClr>
        <a:srgbClr val="8EAC44"/>
      </a:buClr>
      <a:buSzPct val="100000"/>
      <a:buChar char="•"/>
      <a:defRPr sz="2200" kern="1200">
        <a:solidFill>
          <a:schemeClr val="tx1"/>
        </a:solidFill>
        <a:latin typeface="Gill Sans MT Condensed" pitchFamily="34" charset="0"/>
        <a:ea typeface="+mn-ea"/>
        <a:cs typeface="Times New Roman" pitchFamily="18" charset="0"/>
      </a:defRPr>
    </a:lvl4pPr>
    <a:lvl5pPr marL="1828800" algn="l" rtl="0" fontAlgn="base">
      <a:spcBef>
        <a:spcPct val="20000"/>
      </a:spcBef>
      <a:spcAft>
        <a:spcPct val="0"/>
      </a:spcAft>
      <a:buClr>
        <a:srgbClr val="8EAC44"/>
      </a:buClr>
      <a:buSzPct val="100000"/>
      <a:buChar char="•"/>
      <a:defRPr sz="2200" kern="1200">
        <a:solidFill>
          <a:schemeClr val="tx1"/>
        </a:solidFill>
        <a:latin typeface="Gill Sans MT Condensed" pitchFamily="34" charset="0"/>
        <a:ea typeface="+mn-ea"/>
        <a:cs typeface="Times New Roman" pitchFamily="18" charset="0"/>
      </a:defRPr>
    </a:lvl5pPr>
    <a:lvl6pPr marL="2286000" algn="l" defTabSz="914400" rtl="0" eaLnBrk="1" latinLnBrk="0" hangingPunct="1">
      <a:defRPr sz="2200" kern="1200">
        <a:solidFill>
          <a:schemeClr val="tx1"/>
        </a:solidFill>
        <a:latin typeface="Gill Sans MT Condensed" pitchFamily="34" charset="0"/>
        <a:ea typeface="+mn-ea"/>
        <a:cs typeface="Times New Roman" pitchFamily="18" charset="0"/>
      </a:defRPr>
    </a:lvl6pPr>
    <a:lvl7pPr marL="2743200" algn="l" defTabSz="914400" rtl="0" eaLnBrk="1" latinLnBrk="0" hangingPunct="1">
      <a:defRPr sz="2200" kern="1200">
        <a:solidFill>
          <a:schemeClr val="tx1"/>
        </a:solidFill>
        <a:latin typeface="Gill Sans MT Condensed" pitchFamily="34" charset="0"/>
        <a:ea typeface="+mn-ea"/>
        <a:cs typeface="Times New Roman" pitchFamily="18" charset="0"/>
      </a:defRPr>
    </a:lvl7pPr>
    <a:lvl8pPr marL="3200400" algn="l" defTabSz="914400" rtl="0" eaLnBrk="1" latinLnBrk="0" hangingPunct="1">
      <a:defRPr sz="2200" kern="1200">
        <a:solidFill>
          <a:schemeClr val="tx1"/>
        </a:solidFill>
        <a:latin typeface="Gill Sans MT Condensed" pitchFamily="34" charset="0"/>
        <a:ea typeface="+mn-ea"/>
        <a:cs typeface="Times New Roman" pitchFamily="18" charset="0"/>
      </a:defRPr>
    </a:lvl8pPr>
    <a:lvl9pPr marL="3657600" algn="l" defTabSz="914400" rtl="0" eaLnBrk="1" latinLnBrk="0" hangingPunct="1">
      <a:defRPr sz="2200" kern="1200">
        <a:solidFill>
          <a:schemeClr val="tx1"/>
        </a:solidFill>
        <a:latin typeface="Gill Sans MT Condensed" pitchFamily="34" charset="0"/>
        <a:ea typeface="+mn-ea"/>
        <a:cs typeface="Times New Roman" pitchFamily="18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92929"/>
    <a:srgbClr val="8EAC4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4160" autoAdjust="0"/>
    <p:restoredTop sz="90973" autoAdjust="0"/>
  </p:normalViewPr>
  <p:slideViewPr>
    <p:cSldViewPr>
      <p:cViewPr varScale="1">
        <p:scale>
          <a:sx n="67" d="100"/>
          <a:sy n="67" d="100"/>
        </p:scale>
        <p:origin x="-1938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D0666E-9B85-4ABA-9A27-A09FB9C66B6A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817B7B-9A15-4377-BA10-75FFC5CBE48F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5353050" y="0"/>
            <a:ext cx="1352550" cy="6248400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1295400" y="0"/>
            <a:ext cx="3905250" cy="6248400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F1EDE4-C06E-49F6-92F1-693623D3AEEE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F9C5CB-02DD-4C7C-B637-53A86C8C8147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831313-C451-4C6B-9472-2FC371E8DBA0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2286000" y="1371600"/>
            <a:ext cx="2133600" cy="4876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0" y="1371600"/>
            <a:ext cx="2133600" cy="4876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255EC2-7F64-44B1-82BE-1B776BAB4398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3BCCD9-B52D-448F-AA48-4B7F979B848C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AAC759-22FD-4B8A-A5FB-0ADD5B0EDF99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ChangeArrowheads="1"/>
          </p:cNvSpPr>
          <p:nvPr/>
        </p:nvSpPr>
        <p:spPr bwMode="auto">
          <a:xfrm>
            <a:off x="7143750" y="0"/>
            <a:ext cx="2000250" cy="6858000"/>
          </a:xfrm>
          <a:prstGeom prst="rect">
            <a:avLst/>
          </a:prstGeom>
          <a:gradFill rotWithShape="0">
            <a:gsLst>
              <a:gs pos="0">
                <a:srgbClr val="E6FFA1"/>
              </a:gs>
              <a:gs pos="100000">
                <a:srgbClr val="8EAC44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fi-FI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7FD051-251B-488B-8310-F7D3A321F6CA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285617-93AC-4425-BCE4-011DBEEEFE60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i-FI" noProof="0" smtClean="0"/>
              <a:t>Lisää kuva napsauttamalla kuvaketta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61874B-392E-4F6F-A2FF-553651247494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buClrTx/>
              <a:buSzTx/>
              <a:buFontTx/>
              <a:buNone/>
              <a:defRPr sz="1400">
                <a:latin typeface="Times New Roman" pitchFamily="18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buClrTx/>
              <a:buSzTx/>
              <a:buFontTx/>
              <a:buNone/>
              <a:defRPr sz="1400">
                <a:latin typeface="Times New Roman" pitchFamily="18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buClrTx/>
              <a:buSzTx/>
              <a:buFontTx/>
              <a:buNone/>
              <a:defRPr sz="1400">
                <a:latin typeface="Times New Roman" pitchFamily="18" charset="0"/>
              </a:defRPr>
            </a:lvl1pPr>
          </a:lstStyle>
          <a:p>
            <a:pPr>
              <a:defRPr/>
            </a:pPr>
            <a:fld id="{95A45ABF-91CA-48B1-B690-1618F2CBA0B0}" type="slidenum">
              <a:rPr lang="fi-FI"/>
              <a:pPr>
                <a:defRPr/>
              </a:pPr>
              <a:t>‹#›</a:t>
            </a:fld>
            <a:endParaRPr lang="fi-FI"/>
          </a:p>
        </p:txBody>
      </p:sp>
      <p:sp>
        <p:nvSpPr>
          <p:cNvPr id="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295400" y="0"/>
            <a:ext cx="54102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i-FI" smtClean="0"/>
              <a:t>Otsikko Gil Sans Ext Cond Bold 42</a:t>
            </a:r>
          </a:p>
        </p:txBody>
      </p:sp>
      <p:sp>
        <p:nvSpPr>
          <p:cNvPr id="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286000" y="1371600"/>
            <a:ext cx="44196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endParaRPr lang="fi-FI" smtClean="0"/>
          </a:p>
        </p:txBody>
      </p:sp>
      <p:pic>
        <p:nvPicPr>
          <p:cNvPr id="1031" name="Picture 11" descr="C:\Documents and Settings\Acer\Omat tiedostot\Viestintätoimisto\SAKU\Logot\PPT kirjaimet\U.png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 rot="-1550109">
            <a:off x="128588" y="4725988"/>
            <a:ext cx="1582737" cy="1282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2" name="Picture 10" descr="C:\Documents and Settings\Acer\Omat tiedostot\Viestintätoimisto\SAKU\Logot\PPT kirjaimet\K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1273042">
            <a:off x="206375" y="2765425"/>
            <a:ext cx="1270000" cy="2166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3" name="Picture 9" descr="C:\Documents and Settings\Acer\Omat tiedostot\Viestintätoimisto\SAKU\Logot\PPT kirjaimet\A.png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 rot="-2492459">
            <a:off x="534988" y="1668463"/>
            <a:ext cx="1258887" cy="1231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4" name="Picture 8" descr="C:\Documents and Settings\Acer\Omat tiedostot\Viestintätoimisto\SAKU\Logot\PPT kirjaimet\S.png"/>
          <p:cNvPicPr>
            <a:picLocks noChangeAspect="1" noChangeArrowheads="1"/>
          </p:cNvPicPr>
          <p:nvPr/>
        </p:nvPicPr>
        <p:blipFill>
          <a:blip r:embed="rId16" cstate="print"/>
          <a:srcRect/>
          <a:stretch>
            <a:fillRect/>
          </a:stretch>
        </p:blipFill>
        <p:spPr bwMode="auto">
          <a:xfrm>
            <a:off x="0" y="571500"/>
            <a:ext cx="1143000" cy="151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35" name="Rectangle 5"/>
          <p:cNvSpPr>
            <a:spLocks noChangeArrowheads="1"/>
          </p:cNvSpPr>
          <p:nvPr/>
        </p:nvSpPr>
        <p:spPr bwMode="auto">
          <a:xfrm>
            <a:off x="7143750" y="0"/>
            <a:ext cx="2000250" cy="6858000"/>
          </a:xfrm>
          <a:prstGeom prst="rect">
            <a:avLst/>
          </a:prstGeom>
          <a:gradFill rotWithShape="0">
            <a:gsLst>
              <a:gs pos="0">
                <a:srgbClr val="E6FFA1"/>
              </a:gs>
              <a:gs pos="100000">
                <a:srgbClr val="8EAC44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fi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7" r:id="rId7"/>
    <p:sldLayoutId id="2147483703" r:id="rId8"/>
    <p:sldLayoutId id="2147483704" r:id="rId9"/>
    <p:sldLayoutId id="2147483705" r:id="rId10"/>
    <p:sldLayoutId id="2147483706" r:id="rId11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4200">
          <a:solidFill>
            <a:srgbClr val="8EAC44"/>
          </a:solidFill>
          <a:latin typeface="+mj-lt"/>
          <a:ea typeface="+mj-ea"/>
          <a:cs typeface="+mj-cs"/>
        </a:defRPr>
      </a:lvl1pPr>
      <a:lvl2pPr algn="ctr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4200">
          <a:solidFill>
            <a:srgbClr val="8EAC44"/>
          </a:solidFill>
          <a:latin typeface="Gill Sans MT Ext Condensed Bold" pitchFamily="34" charset="0"/>
          <a:cs typeface="Times New Roman" pitchFamily="18" charset="0"/>
        </a:defRPr>
      </a:lvl2pPr>
      <a:lvl3pPr algn="ctr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4200">
          <a:solidFill>
            <a:srgbClr val="8EAC44"/>
          </a:solidFill>
          <a:latin typeface="Gill Sans MT Ext Condensed Bold" pitchFamily="34" charset="0"/>
          <a:cs typeface="Times New Roman" pitchFamily="18" charset="0"/>
        </a:defRPr>
      </a:lvl3pPr>
      <a:lvl4pPr algn="ctr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4200">
          <a:solidFill>
            <a:srgbClr val="8EAC44"/>
          </a:solidFill>
          <a:latin typeface="Gill Sans MT Ext Condensed Bold" pitchFamily="34" charset="0"/>
          <a:cs typeface="Times New Roman" pitchFamily="18" charset="0"/>
        </a:defRPr>
      </a:lvl4pPr>
      <a:lvl5pPr algn="ctr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4200">
          <a:solidFill>
            <a:srgbClr val="8EAC44"/>
          </a:solidFill>
          <a:latin typeface="Gill Sans MT Ext Condensed Bold" pitchFamily="34" charset="0"/>
          <a:cs typeface="Times New Roman" pitchFamily="18" charset="0"/>
        </a:defRPr>
      </a:lvl5pPr>
      <a:lvl6pPr marL="457200" algn="ctr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4200">
          <a:solidFill>
            <a:srgbClr val="8EAC44"/>
          </a:solidFill>
          <a:latin typeface="Gill Sans MT Ext Condensed Bold" pitchFamily="34" charset="0"/>
          <a:cs typeface="Times New Roman" pitchFamily="18" charset="0"/>
        </a:defRPr>
      </a:lvl6pPr>
      <a:lvl7pPr marL="914400" algn="ctr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4200">
          <a:solidFill>
            <a:srgbClr val="8EAC44"/>
          </a:solidFill>
          <a:latin typeface="Gill Sans MT Ext Condensed Bold" pitchFamily="34" charset="0"/>
          <a:cs typeface="Times New Roman" pitchFamily="18" charset="0"/>
        </a:defRPr>
      </a:lvl7pPr>
      <a:lvl8pPr marL="1371600" algn="ctr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4200">
          <a:solidFill>
            <a:srgbClr val="8EAC44"/>
          </a:solidFill>
          <a:latin typeface="Gill Sans MT Ext Condensed Bold" pitchFamily="34" charset="0"/>
          <a:cs typeface="Times New Roman" pitchFamily="18" charset="0"/>
        </a:defRPr>
      </a:lvl8pPr>
      <a:lvl9pPr marL="1828800" algn="ctr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4200">
          <a:solidFill>
            <a:srgbClr val="8EAC44"/>
          </a:solidFill>
          <a:latin typeface="Gill Sans MT Ext Condensed Bold" pitchFamily="34" charset="0"/>
          <a:cs typeface="Times New Roman" pitchFamily="18" charset="0"/>
        </a:defRPr>
      </a:lvl9pPr>
    </p:titleStyle>
    <p:bodyStyle>
      <a:lvl1pPr marL="188913" indent="-188913" algn="l" rtl="0" eaLnBrk="1" fontAlgn="base" hangingPunct="1">
        <a:lnSpc>
          <a:spcPct val="90000"/>
        </a:lnSpc>
        <a:spcBef>
          <a:spcPct val="15000"/>
        </a:spcBef>
        <a:spcAft>
          <a:spcPct val="0"/>
        </a:spcAft>
        <a:buClr>
          <a:srgbClr val="8EAC44"/>
        </a:buClr>
        <a:buSzPct val="85000"/>
        <a:buChar char="•"/>
        <a:defRPr sz="2200">
          <a:solidFill>
            <a:srgbClr val="292929"/>
          </a:solidFill>
          <a:latin typeface="+mn-lt"/>
          <a:ea typeface="+mn-ea"/>
          <a:cs typeface="+mn-cs"/>
        </a:defRPr>
      </a:lvl1pPr>
      <a:lvl2pPr marL="576263" indent="-196850" algn="l" rtl="0" eaLnBrk="1" fontAlgn="base" hangingPunct="1">
        <a:lnSpc>
          <a:spcPct val="90000"/>
        </a:lnSpc>
        <a:spcBef>
          <a:spcPct val="15000"/>
        </a:spcBef>
        <a:spcAft>
          <a:spcPct val="0"/>
        </a:spcAft>
        <a:buClr>
          <a:srgbClr val="8EAC44"/>
        </a:buClr>
        <a:buSzPct val="80000"/>
        <a:buFont typeface="Arial Unicode MS" pitchFamily="34" charset="-128"/>
        <a:buChar char="‣"/>
        <a:defRPr sz="2200">
          <a:solidFill>
            <a:srgbClr val="292929"/>
          </a:solidFill>
          <a:latin typeface="+mn-lt"/>
          <a:cs typeface="+mn-cs"/>
        </a:defRPr>
      </a:lvl2pPr>
      <a:lvl3pPr marL="1046163" indent="-187325" algn="l" rtl="0" eaLnBrk="1" fontAlgn="base" hangingPunct="1">
        <a:spcBef>
          <a:spcPct val="20000"/>
        </a:spcBef>
        <a:spcAft>
          <a:spcPct val="0"/>
        </a:spcAft>
        <a:buChar char="•"/>
        <a:defRPr sz="22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2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2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200"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200"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200"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2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4" Type="http://schemas.openxmlformats.org/officeDocument/2006/relationships/hyperlink" Target="http://www.alpo.fi/" TargetMode="Externa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Kuva 7" descr="Saku_kyltinpitaja_A8_RGB200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215188" y="4143375"/>
            <a:ext cx="1870075" cy="2578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5" name="Text Box 5"/>
          <p:cNvSpPr txBox="1">
            <a:spLocks noChangeArrowheads="1"/>
          </p:cNvSpPr>
          <p:nvPr/>
        </p:nvSpPr>
        <p:spPr bwMode="auto">
          <a:xfrm rot="-660000">
            <a:off x="7313613" y="5421303"/>
            <a:ext cx="1828800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buFontTx/>
              <a:buNone/>
            </a:pPr>
            <a:r>
              <a:rPr lang="fi-FI" sz="2800" dirty="0" smtClean="0">
                <a:solidFill>
                  <a:srgbClr val="8EAC44"/>
                </a:solidFill>
                <a:latin typeface="Bauhaus 93" pitchFamily="82" charset="0"/>
              </a:rPr>
              <a:t>Tutor esiintyy</a:t>
            </a:r>
            <a:endParaRPr lang="fi-FI" sz="2800" dirty="0">
              <a:solidFill>
                <a:srgbClr val="8EAC44"/>
              </a:solidFill>
              <a:latin typeface="Bauhaus 93" pitchFamily="82" charset="0"/>
            </a:endParaRPr>
          </a:p>
        </p:txBody>
      </p:sp>
      <p:pic>
        <p:nvPicPr>
          <p:cNvPr id="3076" name="Kuva 5" descr="oranssipallo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975" y="1331913"/>
            <a:ext cx="388938" cy="360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7" name="Text Box 6"/>
          <p:cNvSpPr txBox="1">
            <a:spLocks noChangeArrowheads="1"/>
          </p:cNvSpPr>
          <p:nvPr/>
        </p:nvSpPr>
        <p:spPr bwMode="auto">
          <a:xfrm>
            <a:off x="2268538" y="788988"/>
            <a:ext cx="2921634" cy="6155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85000"/>
              </a:lnSpc>
              <a:spcBef>
                <a:spcPct val="0"/>
              </a:spcBef>
              <a:buFontTx/>
              <a:buNone/>
            </a:pPr>
            <a:r>
              <a:rPr lang="fi-FI" sz="4000" dirty="0" smtClean="0">
                <a:solidFill>
                  <a:srgbClr val="8EAC44"/>
                </a:solidFill>
                <a:latin typeface="Impact" pitchFamily="34" charset="0"/>
              </a:rPr>
              <a:t>Esiintyminen</a:t>
            </a:r>
            <a:endParaRPr lang="fi-FI" sz="4000" dirty="0">
              <a:solidFill>
                <a:srgbClr val="8EAC44"/>
              </a:solidFill>
              <a:latin typeface="Impact" pitchFamily="34" charset="0"/>
            </a:endParaRPr>
          </a:p>
        </p:txBody>
      </p:sp>
      <p:sp>
        <p:nvSpPr>
          <p:cNvPr id="8" name="Text Box 8"/>
          <p:cNvSpPr txBox="1">
            <a:spLocks noChangeArrowheads="1"/>
          </p:cNvSpPr>
          <p:nvPr/>
        </p:nvSpPr>
        <p:spPr bwMode="auto">
          <a:xfrm>
            <a:off x="2319338" y="3436938"/>
            <a:ext cx="4495800" cy="20005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200">
                <a:solidFill>
                  <a:schemeClr val="tx1"/>
                </a:solidFill>
                <a:latin typeface="Gill Sans MT Condensed" pitchFamily="34" charset="0"/>
                <a:cs typeface="Times New Roman" pitchFamily="18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Gill Sans MT Condensed" pitchFamily="34" charset="0"/>
                <a:cs typeface="Times New Roman" pitchFamily="18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Gill Sans MT Condensed" pitchFamily="34" charset="0"/>
                <a:cs typeface="Times New Roman" pitchFamily="18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Gill Sans MT Condensed" pitchFamily="34" charset="0"/>
                <a:cs typeface="Times New Roman" pitchFamily="18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Gill Sans MT Condensed" pitchFamily="34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EAC44"/>
              </a:buClr>
              <a:buSzPct val="100000"/>
              <a:buChar char="•"/>
              <a:defRPr sz="2200">
                <a:solidFill>
                  <a:schemeClr val="tx1"/>
                </a:solidFill>
                <a:latin typeface="Gill Sans MT Condensed" pitchFamily="34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EAC44"/>
              </a:buClr>
              <a:buSzPct val="100000"/>
              <a:buChar char="•"/>
              <a:defRPr sz="2200">
                <a:solidFill>
                  <a:schemeClr val="tx1"/>
                </a:solidFill>
                <a:latin typeface="Gill Sans MT Condensed" pitchFamily="34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EAC44"/>
              </a:buClr>
              <a:buSzPct val="100000"/>
              <a:buChar char="•"/>
              <a:defRPr sz="2200">
                <a:solidFill>
                  <a:schemeClr val="tx1"/>
                </a:solidFill>
                <a:latin typeface="Gill Sans MT Condensed" pitchFamily="34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EAC44"/>
              </a:buClr>
              <a:buSzPct val="100000"/>
              <a:buChar char="•"/>
              <a:defRPr sz="2200">
                <a:solidFill>
                  <a:schemeClr val="tx1"/>
                </a:solidFill>
                <a:latin typeface="Gill Sans MT Condensed" pitchFamily="34" charset="0"/>
                <a:cs typeface="Times New Roman" pitchFamily="18" charset="0"/>
              </a:defRPr>
            </a:lvl9pPr>
          </a:lstStyle>
          <a:p>
            <a:pPr eaLnBrk="1" hangingPunct="1">
              <a:lnSpc>
                <a:spcPct val="90000"/>
              </a:lnSpc>
              <a:buFontTx/>
              <a:buNone/>
              <a:defRPr/>
            </a:pPr>
            <a:endParaRPr lang="fi-FI" sz="2000" dirty="0" smtClean="0">
              <a:solidFill>
                <a:schemeClr val="bg2">
                  <a:lumMod val="75000"/>
                </a:schemeClr>
              </a:solidFill>
              <a:latin typeface="Trebuchet MS" pitchFamily="34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endParaRPr lang="fi-FI" sz="2000" dirty="0" smtClean="0">
              <a:solidFill>
                <a:schemeClr val="bg2">
                  <a:lumMod val="75000"/>
                </a:schemeClr>
              </a:solidFill>
              <a:latin typeface="Trebuchet MS" pitchFamily="34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fi-FI" sz="2000" dirty="0" smtClean="0">
                <a:solidFill>
                  <a:schemeClr val="bg2">
                    <a:lumMod val="75000"/>
                  </a:schemeClr>
                </a:solidFill>
                <a:latin typeface="Trebuchet MS" pitchFamily="34" charset="0"/>
              </a:rPr>
              <a:t>Suomen ammatillisen koulutuksen</a:t>
            </a:r>
            <a:br>
              <a:rPr lang="fi-FI" sz="2000" dirty="0" smtClean="0">
                <a:solidFill>
                  <a:schemeClr val="bg2">
                    <a:lumMod val="75000"/>
                  </a:schemeClr>
                </a:solidFill>
                <a:latin typeface="Trebuchet MS" pitchFamily="34" charset="0"/>
              </a:rPr>
            </a:br>
            <a:r>
              <a:rPr lang="fi-FI" sz="2000" dirty="0" smtClean="0">
                <a:solidFill>
                  <a:schemeClr val="bg2">
                    <a:lumMod val="75000"/>
                  </a:schemeClr>
                </a:solidFill>
                <a:latin typeface="Trebuchet MS" pitchFamily="34" charset="0"/>
              </a:rPr>
              <a:t>kulttuuri- ja urheiluliitto, SAKU ry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fi-FI" sz="2000" dirty="0" err="1" smtClean="0">
                <a:solidFill>
                  <a:schemeClr val="bg2">
                    <a:lumMod val="75000"/>
                  </a:schemeClr>
                </a:solidFill>
                <a:latin typeface="Trebuchet MS" pitchFamily="34" charset="0"/>
              </a:rPr>
              <a:t>www.sakury.net</a:t>
            </a:r>
            <a:r>
              <a:rPr lang="fi-FI" sz="2000" dirty="0" smtClean="0">
                <a:solidFill>
                  <a:schemeClr val="bg2">
                    <a:lumMod val="75000"/>
                  </a:schemeClr>
                </a:solidFill>
                <a:latin typeface="Trebuchet MS" pitchFamily="34" charset="0"/>
              </a:rPr>
              <a:t>	    </a:t>
            </a:r>
            <a:r>
              <a:rPr lang="fi-FI" sz="2000" dirty="0" err="1" smtClean="0">
                <a:solidFill>
                  <a:schemeClr val="bg2">
                    <a:lumMod val="75000"/>
                  </a:schemeClr>
                </a:solidFill>
                <a:latin typeface="Trebuchet MS" pitchFamily="34" charset="0"/>
                <a:hlinkClick r:id="rId4"/>
              </a:rPr>
              <a:t>www.alpo.fi</a:t>
            </a:r>
            <a:endParaRPr lang="fi-FI" sz="2000" dirty="0" smtClean="0">
              <a:solidFill>
                <a:schemeClr val="bg2">
                  <a:lumMod val="75000"/>
                </a:schemeClr>
              </a:solidFill>
              <a:latin typeface="Trebuchet MS" pitchFamily="34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fi-FI" sz="2000" dirty="0" err="1" smtClean="0">
                <a:solidFill>
                  <a:schemeClr val="bg2">
                    <a:lumMod val="75000"/>
                  </a:schemeClr>
                </a:solidFill>
                <a:latin typeface="Trebuchet MS" pitchFamily="34" charset="0"/>
              </a:rPr>
              <a:t>www.sakustars.fi</a:t>
            </a:r>
            <a:endParaRPr lang="fi-FI" sz="2000" dirty="0" smtClean="0">
              <a:solidFill>
                <a:schemeClr val="bg2">
                  <a:lumMod val="75000"/>
                </a:schemeClr>
              </a:solidFill>
              <a:latin typeface="Trebuchet MS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Sisällön paikkamerkki 5" descr="Saku_osoittaja_vasen_A8_RGB200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43750" y="4214813"/>
            <a:ext cx="1870075" cy="2533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291" name="Kuva 6" descr="oranssipallo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46138" y="3384550"/>
            <a:ext cx="385762" cy="357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292" name="Rectangle 2"/>
          <p:cNvSpPr>
            <a:spLocks noGrp="1" noChangeArrowheads="1"/>
          </p:cNvSpPr>
          <p:nvPr>
            <p:ph type="title"/>
          </p:nvPr>
        </p:nvSpPr>
        <p:spPr>
          <a:xfrm>
            <a:off x="1979613" y="188913"/>
            <a:ext cx="5040312" cy="1143000"/>
          </a:xfrm>
        </p:spPr>
        <p:txBody>
          <a:bodyPr/>
          <a:lstStyle/>
          <a:p>
            <a:endParaRPr lang="fi-FI" sz="2800" smtClean="0">
              <a:latin typeface="Impact" pitchFamily="34" charset="0"/>
            </a:endParaRPr>
          </a:p>
        </p:txBody>
      </p:sp>
      <p:sp>
        <p:nvSpPr>
          <p:cNvPr id="12293" name="Rectangle 3"/>
          <p:cNvSpPr>
            <a:spLocks noGrp="1" noChangeArrowheads="1"/>
          </p:cNvSpPr>
          <p:nvPr>
            <p:ph idx="1"/>
          </p:nvPr>
        </p:nvSpPr>
        <p:spPr>
          <a:xfrm>
            <a:off x="2286000" y="1412875"/>
            <a:ext cx="4419600" cy="5040313"/>
          </a:xfrm>
        </p:spPr>
        <p:txBody>
          <a:bodyPr/>
          <a:lstStyle/>
          <a:p>
            <a:endParaRPr lang="fi-FI" sz="2000" smtClean="0">
              <a:latin typeface="Trebuchet MS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Sisällön paikkamerkki 5" descr="Saku_golf_A8_RGB200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215188" y="3714750"/>
            <a:ext cx="2071687" cy="301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15" name="Kuva 6" descr="oranssipallo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-28575" y="3600450"/>
            <a:ext cx="385763" cy="357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316" name="Rectangle 2"/>
          <p:cNvSpPr>
            <a:spLocks noGrp="1" noChangeArrowheads="1"/>
          </p:cNvSpPr>
          <p:nvPr>
            <p:ph type="title"/>
          </p:nvPr>
        </p:nvSpPr>
        <p:spPr>
          <a:xfrm>
            <a:off x="1979613" y="188913"/>
            <a:ext cx="5040312" cy="1143000"/>
          </a:xfrm>
        </p:spPr>
        <p:txBody>
          <a:bodyPr/>
          <a:lstStyle/>
          <a:p>
            <a:endParaRPr lang="fi-FI" sz="2800" smtClean="0">
              <a:latin typeface="Impact" pitchFamily="34" charset="0"/>
            </a:endParaRPr>
          </a:p>
        </p:txBody>
      </p:sp>
      <p:sp>
        <p:nvSpPr>
          <p:cNvPr id="13317" name="Rectangle 3"/>
          <p:cNvSpPr>
            <a:spLocks noGrp="1" noChangeArrowheads="1"/>
          </p:cNvSpPr>
          <p:nvPr>
            <p:ph idx="1"/>
          </p:nvPr>
        </p:nvSpPr>
        <p:spPr>
          <a:xfrm>
            <a:off x="2286000" y="1412875"/>
            <a:ext cx="4419600" cy="5040313"/>
          </a:xfrm>
        </p:spPr>
        <p:txBody>
          <a:bodyPr/>
          <a:lstStyle/>
          <a:p>
            <a:endParaRPr lang="fi-FI" sz="2000" smtClean="0">
              <a:latin typeface="Trebuchet MS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Sisällön paikkamerkki 5" descr="Saku_perussaku_A8_RGB200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00938" y="4000500"/>
            <a:ext cx="1293812" cy="2665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39" name="Kuva 6" descr="oranssipallo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42938" y="4429125"/>
            <a:ext cx="385762" cy="357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40" name="Rectangle 2"/>
          <p:cNvSpPr>
            <a:spLocks noGrp="1" noChangeArrowheads="1"/>
          </p:cNvSpPr>
          <p:nvPr>
            <p:ph type="title"/>
          </p:nvPr>
        </p:nvSpPr>
        <p:spPr>
          <a:xfrm>
            <a:off x="1979613" y="188913"/>
            <a:ext cx="5040312" cy="1143000"/>
          </a:xfrm>
        </p:spPr>
        <p:txBody>
          <a:bodyPr/>
          <a:lstStyle/>
          <a:p>
            <a:endParaRPr lang="fi-FI" sz="2800" smtClean="0">
              <a:latin typeface="Impact" pitchFamily="34" charset="0"/>
            </a:endParaRPr>
          </a:p>
        </p:txBody>
      </p:sp>
      <p:sp>
        <p:nvSpPr>
          <p:cNvPr id="14341" name="Rectangle 3"/>
          <p:cNvSpPr>
            <a:spLocks noGrp="1" noChangeArrowheads="1"/>
          </p:cNvSpPr>
          <p:nvPr>
            <p:ph idx="1"/>
          </p:nvPr>
        </p:nvSpPr>
        <p:spPr>
          <a:xfrm>
            <a:off x="2286000" y="1412875"/>
            <a:ext cx="4419600" cy="5040313"/>
          </a:xfrm>
        </p:spPr>
        <p:txBody>
          <a:bodyPr/>
          <a:lstStyle/>
          <a:p>
            <a:endParaRPr lang="fi-FI" sz="2000" smtClean="0">
              <a:latin typeface="Trebuchet MS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Sisällön paikkamerkki 5" descr="Saku_tanssija_A8_RGB200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239000" y="4192588"/>
            <a:ext cx="1833563" cy="2665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3" name="Kuva 7" descr="oranssipallo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71563" y="4560888"/>
            <a:ext cx="385762" cy="357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364" name="Rectangle 2"/>
          <p:cNvSpPr>
            <a:spLocks noGrp="1" noChangeArrowheads="1"/>
          </p:cNvSpPr>
          <p:nvPr>
            <p:ph type="title"/>
          </p:nvPr>
        </p:nvSpPr>
        <p:spPr>
          <a:xfrm>
            <a:off x="1979613" y="188913"/>
            <a:ext cx="5040312" cy="1143000"/>
          </a:xfrm>
        </p:spPr>
        <p:txBody>
          <a:bodyPr/>
          <a:lstStyle/>
          <a:p>
            <a:endParaRPr lang="fi-FI" sz="2800" smtClean="0">
              <a:latin typeface="Impact" pitchFamily="34" charset="0"/>
            </a:endParaRPr>
          </a:p>
        </p:txBody>
      </p:sp>
      <p:sp>
        <p:nvSpPr>
          <p:cNvPr id="15365" name="Rectangle 3"/>
          <p:cNvSpPr>
            <a:spLocks noGrp="1" noChangeArrowheads="1"/>
          </p:cNvSpPr>
          <p:nvPr>
            <p:ph idx="1"/>
          </p:nvPr>
        </p:nvSpPr>
        <p:spPr>
          <a:xfrm>
            <a:off x="2286000" y="1412875"/>
            <a:ext cx="4419600" cy="5040313"/>
          </a:xfrm>
        </p:spPr>
        <p:txBody>
          <a:bodyPr/>
          <a:lstStyle/>
          <a:p>
            <a:endParaRPr lang="fi-FI" sz="2000" smtClean="0">
              <a:latin typeface="Trebuchet MS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Sisällön paikkamerkki 5" descr="Saku_lentopallo_A4_CMYK300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43813" y="4071938"/>
            <a:ext cx="1230312" cy="2665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87" name="Kuva 7" descr="oranssipallo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57188" y="5429250"/>
            <a:ext cx="385762" cy="357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88" name="Rectangle 2"/>
          <p:cNvSpPr>
            <a:spLocks noGrp="1" noChangeArrowheads="1"/>
          </p:cNvSpPr>
          <p:nvPr>
            <p:ph type="title"/>
          </p:nvPr>
        </p:nvSpPr>
        <p:spPr>
          <a:xfrm>
            <a:off x="1979613" y="188913"/>
            <a:ext cx="5040312" cy="1143000"/>
          </a:xfrm>
        </p:spPr>
        <p:txBody>
          <a:bodyPr/>
          <a:lstStyle/>
          <a:p>
            <a:endParaRPr lang="fi-FI" sz="2800" smtClean="0">
              <a:latin typeface="Impact" pitchFamily="34" charset="0"/>
            </a:endParaRPr>
          </a:p>
        </p:txBody>
      </p:sp>
      <p:sp>
        <p:nvSpPr>
          <p:cNvPr id="16389" name="Rectangle 3"/>
          <p:cNvSpPr>
            <a:spLocks noGrp="1" noChangeArrowheads="1"/>
          </p:cNvSpPr>
          <p:nvPr>
            <p:ph idx="1"/>
          </p:nvPr>
        </p:nvSpPr>
        <p:spPr>
          <a:xfrm>
            <a:off x="2286000" y="1412875"/>
            <a:ext cx="4419600" cy="5040313"/>
          </a:xfrm>
        </p:spPr>
        <p:txBody>
          <a:bodyPr/>
          <a:lstStyle/>
          <a:p>
            <a:endParaRPr lang="fi-FI" sz="2000" smtClean="0">
              <a:latin typeface="Trebuchet MS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Kuva 7" descr="Saku_kyltinpitaja_A8_RGB200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215188" y="4143375"/>
            <a:ext cx="1870075" cy="2578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411" name="Text Box 3"/>
          <p:cNvSpPr txBox="1">
            <a:spLocks noChangeArrowheads="1"/>
          </p:cNvSpPr>
          <p:nvPr/>
        </p:nvSpPr>
        <p:spPr bwMode="auto">
          <a:xfrm rot="-660000">
            <a:off x="7281863" y="5668963"/>
            <a:ext cx="18288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buFontTx/>
              <a:buNone/>
            </a:pPr>
            <a:r>
              <a:rPr lang="fi-FI" sz="2800">
                <a:solidFill>
                  <a:srgbClr val="8EAC44"/>
                </a:solidFill>
                <a:latin typeface="Bauhaus 93" pitchFamily="82" charset="0"/>
              </a:rPr>
              <a:t>MORJES!</a:t>
            </a:r>
          </a:p>
        </p:txBody>
      </p:sp>
      <p:pic>
        <p:nvPicPr>
          <p:cNvPr id="6" name="Kuva 5" descr="oranssipallo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57188" y="5429250"/>
            <a:ext cx="385762" cy="357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413" name="Text Box 4"/>
          <p:cNvSpPr txBox="1">
            <a:spLocks noChangeArrowheads="1"/>
          </p:cNvSpPr>
          <p:nvPr/>
        </p:nvSpPr>
        <p:spPr bwMode="auto">
          <a:xfrm>
            <a:off x="2593975" y="2528888"/>
            <a:ext cx="1822450" cy="668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85000"/>
              </a:lnSpc>
              <a:spcBef>
                <a:spcPct val="0"/>
              </a:spcBef>
              <a:buFontTx/>
              <a:buNone/>
            </a:pPr>
            <a:r>
              <a:rPr lang="fi-FI" sz="4400">
                <a:solidFill>
                  <a:srgbClr val="8EAC44"/>
                </a:solidFill>
                <a:latin typeface="Impact" pitchFamily="34" charset="0"/>
              </a:rPr>
              <a:t>KIITOS!</a:t>
            </a:r>
          </a:p>
        </p:txBody>
      </p:sp>
      <p:sp>
        <p:nvSpPr>
          <p:cNvPr id="10" name="Text Box 5"/>
          <p:cNvSpPr txBox="1">
            <a:spLocks noChangeArrowheads="1"/>
          </p:cNvSpPr>
          <p:nvPr/>
        </p:nvSpPr>
        <p:spPr bwMode="auto">
          <a:xfrm>
            <a:off x="2597150" y="5540375"/>
            <a:ext cx="4495800" cy="984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200">
                <a:solidFill>
                  <a:schemeClr val="tx1"/>
                </a:solidFill>
                <a:latin typeface="Gill Sans MT Condensed" pitchFamily="34" charset="0"/>
                <a:cs typeface="Times New Roman" pitchFamily="18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Gill Sans MT Condensed" pitchFamily="34" charset="0"/>
                <a:cs typeface="Times New Roman" pitchFamily="18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Gill Sans MT Condensed" pitchFamily="34" charset="0"/>
                <a:cs typeface="Times New Roman" pitchFamily="18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Gill Sans MT Condensed" pitchFamily="34" charset="0"/>
                <a:cs typeface="Times New Roman" pitchFamily="18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Gill Sans MT Condensed" pitchFamily="34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EAC44"/>
              </a:buClr>
              <a:buSzPct val="100000"/>
              <a:buChar char="•"/>
              <a:defRPr sz="2200">
                <a:solidFill>
                  <a:schemeClr val="tx1"/>
                </a:solidFill>
                <a:latin typeface="Gill Sans MT Condensed" pitchFamily="34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EAC44"/>
              </a:buClr>
              <a:buSzPct val="100000"/>
              <a:buChar char="•"/>
              <a:defRPr sz="2200">
                <a:solidFill>
                  <a:schemeClr val="tx1"/>
                </a:solidFill>
                <a:latin typeface="Gill Sans MT Condensed" pitchFamily="34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EAC44"/>
              </a:buClr>
              <a:buSzPct val="100000"/>
              <a:buChar char="•"/>
              <a:defRPr sz="2200">
                <a:solidFill>
                  <a:schemeClr val="tx1"/>
                </a:solidFill>
                <a:latin typeface="Gill Sans MT Condensed" pitchFamily="34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EAC44"/>
              </a:buClr>
              <a:buSzPct val="100000"/>
              <a:buChar char="•"/>
              <a:defRPr sz="2200">
                <a:solidFill>
                  <a:schemeClr val="tx1"/>
                </a:solidFill>
                <a:latin typeface="Gill Sans MT Condensed" pitchFamily="34" charset="0"/>
                <a:cs typeface="Times New Roman" pitchFamily="18" charset="0"/>
              </a:defRPr>
            </a:lvl9pPr>
          </a:lstStyle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fi-FI" sz="2000" dirty="0" smtClean="0">
                <a:solidFill>
                  <a:schemeClr val="bg2">
                    <a:lumMod val="75000"/>
                  </a:schemeClr>
                </a:solidFill>
                <a:latin typeface="Trebuchet MS" pitchFamily="34" charset="0"/>
              </a:rPr>
              <a:t>Suomen ammatillisen koulutuksen</a:t>
            </a:r>
            <a:br>
              <a:rPr lang="fi-FI" sz="2000" dirty="0" smtClean="0">
                <a:solidFill>
                  <a:schemeClr val="bg2">
                    <a:lumMod val="75000"/>
                  </a:schemeClr>
                </a:solidFill>
                <a:latin typeface="Trebuchet MS" pitchFamily="34" charset="0"/>
              </a:rPr>
            </a:br>
            <a:r>
              <a:rPr lang="fi-FI" sz="2000" dirty="0" smtClean="0">
                <a:solidFill>
                  <a:schemeClr val="bg2">
                    <a:lumMod val="75000"/>
                  </a:schemeClr>
                </a:solidFill>
                <a:latin typeface="Trebuchet MS" pitchFamily="34" charset="0"/>
              </a:rPr>
              <a:t>kulttuuri- ja urheiluliitto, SAKU ry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fi-FI" sz="2000" dirty="0" err="1" smtClean="0">
                <a:solidFill>
                  <a:schemeClr val="bg2">
                    <a:lumMod val="75000"/>
                  </a:schemeClr>
                </a:solidFill>
                <a:latin typeface="Trebuchet MS" pitchFamily="34" charset="0"/>
              </a:rPr>
              <a:t>www.sakury.net</a:t>
            </a:r>
            <a:r>
              <a:rPr lang="fi-FI" sz="2000" dirty="0" smtClean="0">
                <a:solidFill>
                  <a:schemeClr val="bg2">
                    <a:lumMod val="75000"/>
                  </a:schemeClr>
                </a:solidFill>
                <a:latin typeface="Trebuchet MS" pitchFamily="34" charset="0"/>
              </a:rPr>
              <a:t>	    </a:t>
            </a:r>
            <a:r>
              <a:rPr lang="fi-FI" sz="2000" dirty="0" err="1" smtClean="0">
                <a:solidFill>
                  <a:schemeClr val="bg2">
                    <a:lumMod val="75000"/>
                  </a:schemeClr>
                </a:solidFill>
                <a:latin typeface="Trebuchet MS" pitchFamily="34" charset="0"/>
              </a:rPr>
              <a:t>www.alpo.fi</a:t>
            </a:r>
            <a:endParaRPr lang="fi-FI" sz="2000" dirty="0" smtClean="0">
              <a:solidFill>
                <a:schemeClr val="bg2">
                  <a:lumMod val="75000"/>
                </a:schemeClr>
              </a:solidFill>
              <a:latin typeface="Trebuchet MS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path" presetSubtype="0" accel="50000" decel="5000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0.00035 -0.00139 C 0.00573 -0.00764 -0.00313 0.16111 0.01632 0.16111 C 0.03576 0.16111 0.0651 0.1132 0.07101 0.11945 C 0.07865 0.1132 0.09184 0.15718 0.11354 0.15718 C 0.13246 0.15718 0.15069 0.11459 0.1559 0.12084 C 0.16337 0.11459 0.17639 0.15602 0.19705 0.15602 C 0.21615 0.15602 0.23767 0.11829 0.24236 0.12454 C 0.26076 0.09653 0.27344 0.15834 0.28802 0.15857 C 0.3026 0.1588 0.31719 0.1257 0.33056 0.1257 C 0.34705 0.1257 0.36233 0.15232 0.36823 0.15857 C 0.37326 0.15232 0.3901 0.12824 0.40955 0.12824 C 0.4283 0.12824 0.44479 0.15347 0.45104 0.15972 C 0.45903 0.15347 0.48056 0.13588 0.50069 0.13588 C 0.51944 0.13588 0.53663 0.15232 0.54427 0.15857 C 0.54965 0.15232 0.57569 0.13704 0.59514 0.13704 C 0.61597 0.13704 0.62743 0.15486 0.63212 0.16111 C 0.63924 0.15486 0.64479 0.14584 0.66823 0.14584 C 0.68767 0.14584 0.69705 0.15232 0.70312 0.15857 " pathEditMode="relative" rAng="0" ptsTypes="fffffffaffffffffff">
                                      <p:cBhvr>
                                        <p:cTn id="6" dur="3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5000" y="78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9" name="Kuva 8" descr="oranssipallo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28575" y="533400"/>
            <a:ext cx="385763" cy="357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00" name="Rectangle 2"/>
          <p:cNvSpPr>
            <a:spLocks noGrp="1" noChangeArrowheads="1"/>
          </p:cNvSpPr>
          <p:nvPr>
            <p:ph type="title"/>
          </p:nvPr>
        </p:nvSpPr>
        <p:spPr>
          <a:xfrm>
            <a:off x="2051720" y="2420888"/>
            <a:ext cx="5040312" cy="1143000"/>
          </a:xfrm>
        </p:spPr>
        <p:txBody>
          <a:bodyPr/>
          <a:lstStyle/>
          <a:p>
            <a:pPr algn="l"/>
            <a:r>
              <a:rPr lang="fi-FI" sz="3200" dirty="0" smtClean="0">
                <a:latin typeface="Impact" pitchFamily="34" charset="0"/>
              </a:rPr>
              <a:t>Mitä on esiintymisjännitys? </a:t>
            </a:r>
            <a:endParaRPr lang="fi-FI" sz="3200" dirty="0" smtClean="0">
              <a:solidFill>
                <a:srgbClr val="FFC000"/>
              </a:solidFill>
              <a:latin typeface="Impact" pitchFamily="34" charset="0"/>
            </a:endParaRPr>
          </a:p>
        </p:txBody>
      </p:sp>
      <p:pic>
        <p:nvPicPr>
          <p:cNvPr id="6" name="Sisällön paikkamerkki 5" descr="Saku_kirjuri_A8_RGB200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444208" y="3501008"/>
            <a:ext cx="2699792" cy="28960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3" name="Kuva 7" descr="oranssipallo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1488" y="287338"/>
            <a:ext cx="385762" cy="357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24" name="Rectangle 2"/>
          <p:cNvSpPr>
            <a:spLocks noGrp="1" noChangeArrowheads="1"/>
          </p:cNvSpPr>
          <p:nvPr>
            <p:ph type="title"/>
          </p:nvPr>
        </p:nvSpPr>
        <p:spPr>
          <a:xfrm>
            <a:off x="1979613" y="188913"/>
            <a:ext cx="5040312" cy="1143000"/>
          </a:xfrm>
        </p:spPr>
        <p:txBody>
          <a:bodyPr/>
          <a:lstStyle/>
          <a:p>
            <a:pPr algn="l"/>
            <a:r>
              <a:rPr lang="fi-FI" sz="2800" dirty="0" smtClean="0">
                <a:latin typeface="Impact" pitchFamily="34" charset="0"/>
              </a:rPr>
              <a:t>Esiintyminen</a:t>
            </a:r>
            <a:endParaRPr lang="fi-FI" sz="2800" dirty="0" smtClean="0">
              <a:solidFill>
                <a:srgbClr val="FFC000"/>
              </a:solidFill>
              <a:latin typeface="Impact" pitchFamily="34" charset="0"/>
            </a:endParaRPr>
          </a:p>
        </p:txBody>
      </p:sp>
      <p:sp>
        <p:nvSpPr>
          <p:cNvPr id="8" name="Rectangle 3"/>
          <p:cNvSpPr>
            <a:spLocks noGrp="1" noChangeArrowheads="1"/>
          </p:cNvSpPr>
          <p:nvPr>
            <p:ph idx="1"/>
          </p:nvPr>
        </p:nvSpPr>
        <p:spPr>
          <a:xfrm>
            <a:off x="2286000" y="1412875"/>
            <a:ext cx="4419600" cy="5040313"/>
          </a:xfrm>
        </p:spPr>
        <p:txBody>
          <a:bodyPr/>
          <a:lstStyle/>
          <a:p>
            <a:endParaRPr lang="fi-FI" sz="2000" dirty="0" smtClean="0"/>
          </a:p>
          <a:p>
            <a:endParaRPr lang="fi-FI" sz="2000" dirty="0"/>
          </a:p>
          <a:p>
            <a:endParaRPr lang="fi-FI" sz="2000" dirty="0" smtClean="0"/>
          </a:p>
          <a:p>
            <a:endParaRPr lang="fi-FI" sz="2000" dirty="0"/>
          </a:p>
          <a:p>
            <a:endParaRPr lang="fi-FI" sz="2000" dirty="0" smtClean="0"/>
          </a:p>
          <a:p>
            <a:endParaRPr lang="fi-FI" sz="2400" dirty="0" smtClean="0"/>
          </a:p>
          <a:p>
            <a:endParaRPr lang="fi-FI" sz="2400" dirty="0"/>
          </a:p>
          <a:p>
            <a:r>
              <a:rPr lang="fi-FI" sz="2400" dirty="0" smtClean="0"/>
              <a:t>Esiintyminen </a:t>
            </a:r>
            <a:r>
              <a:rPr lang="fi-FI" sz="2400" dirty="0"/>
              <a:t>jännittää </a:t>
            </a:r>
            <a:r>
              <a:rPr lang="fi-FI" sz="2400" dirty="0" smtClean="0"/>
              <a:t>usein. </a:t>
            </a:r>
            <a:r>
              <a:rPr lang="fi-FI" sz="2400" dirty="0"/>
              <a:t>Harvalta luonnistuu esiintyminen </a:t>
            </a:r>
            <a:r>
              <a:rPr lang="fi-FI" sz="2400" dirty="0" smtClean="0"/>
              <a:t>ilman mitään </a:t>
            </a:r>
            <a:r>
              <a:rPr lang="fi-FI" sz="2400" dirty="0" smtClean="0"/>
              <a:t>jännitystä.</a:t>
            </a:r>
          </a:p>
          <a:p>
            <a:pPr marL="0" indent="0">
              <a:buNone/>
            </a:pPr>
            <a:endParaRPr lang="fi-FI" sz="2400" dirty="0" smtClean="0">
              <a:latin typeface="Trebuchet MS" pitchFamily="34" charset="0"/>
            </a:endParaRPr>
          </a:p>
          <a:p>
            <a:r>
              <a:rPr lang="fi-FI" sz="2400" dirty="0" smtClean="0"/>
              <a:t>Hyvät vuorovaikutustaidot ja esiintymisvarmuus </a:t>
            </a:r>
            <a:r>
              <a:rPr lang="fi-FI" sz="2400" dirty="0"/>
              <a:t>vaatii </a:t>
            </a:r>
            <a:r>
              <a:rPr lang="fi-FI" sz="2400" dirty="0" smtClean="0"/>
              <a:t>kokemusta</a:t>
            </a:r>
            <a:r>
              <a:rPr lang="fi-FI" sz="2400" dirty="0"/>
              <a:t>, </a:t>
            </a:r>
            <a:r>
              <a:rPr lang="fi-FI" sz="2400" dirty="0" smtClean="0"/>
              <a:t>jota kerääntyy harjoittelemalla</a:t>
            </a:r>
            <a:r>
              <a:rPr lang="fi-FI" sz="2400" dirty="0" smtClean="0"/>
              <a:t>!</a:t>
            </a:r>
          </a:p>
          <a:p>
            <a:endParaRPr lang="fi-FI" sz="2400" dirty="0"/>
          </a:p>
          <a:p>
            <a:endParaRPr lang="fi-FI" sz="2000" dirty="0" smtClean="0">
              <a:latin typeface="Trebuchet MS" pitchFamily="34" charset="0"/>
            </a:endParaRPr>
          </a:p>
          <a:p>
            <a:endParaRPr lang="fi-FI" sz="2000" dirty="0" smtClean="0">
              <a:latin typeface="Trebuchet MS" pitchFamily="34" charset="0"/>
            </a:endParaRPr>
          </a:p>
          <a:p>
            <a:pPr lvl="1">
              <a:buNone/>
            </a:pPr>
            <a:endParaRPr lang="fi-FI" sz="2000" dirty="0" smtClean="0">
              <a:latin typeface="Trebuchet MS" pitchFamily="34" charset="0"/>
            </a:endParaRPr>
          </a:p>
          <a:p>
            <a:pPr>
              <a:buFont typeface="Wingdings" pitchFamily="2" charset="2"/>
              <a:buChar char="Ø"/>
            </a:pPr>
            <a:endParaRPr lang="fi-FI" sz="2000" dirty="0" smtClean="0">
              <a:latin typeface="Trebuchet MS" pitchFamily="34" charset="0"/>
            </a:endParaRPr>
          </a:p>
          <a:p>
            <a:endParaRPr lang="fi-FI" sz="2000" dirty="0" smtClean="0">
              <a:latin typeface="Trebuchet MS" pitchFamily="34" charset="0"/>
            </a:endParaRPr>
          </a:p>
          <a:p>
            <a:pPr marL="457200" indent="-457200">
              <a:buNone/>
            </a:pPr>
            <a:endParaRPr lang="fi-FI" sz="2000" dirty="0" smtClean="0">
              <a:latin typeface="Trebuchet MS" pitchFamily="34" charset="0"/>
            </a:endParaRPr>
          </a:p>
          <a:p>
            <a:pPr marL="457200" indent="-457200">
              <a:buNone/>
            </a:pPr>
            <a:r>
              <a:rPr lang="fi-FI" sz="2000" dirty="0" smtClean="0">
                <a:latin typeface="Trebuchet MS" pitchFamily="34" charset="0"/>
              </a:rPr>
              <a:t>	</a:t>
            </a:r>
          </a:p>
          <a:p>
            <a:pPr marL="457200" indent="-457200">
              <a:buNone/>
            </a:pPr>
            <a:r>
              <a:rPr lang="fi-FI" sz="1800" dirty="0" smtClean="0">
                <a:latin typeface="Trebuchet MS" pitchFamily="34" charset="0"/>
              </a:rPr>
              <a:t>	</a:t>
            </a:r>
            <a:endParaRPr lang="fi-FI" sz="2000" dirty="0" smtClean="0">
              <a:latin typeface="Trebuchet MS" pitchFamily="34" charset="0"/>
            </a:endParaRPr>
          </a:p>
          <a:p>
            <a:pPr marL="457200" indent="-457200">
              <a:buFont typeface="Arial" pitchFamily="34" charset="0"/>
              <a:buChar char="•"/>
            </a:pPr>
            <a:endParaRPr lang="fi-FI" sz="2000" dirty="0" smtClean="0">
              <a:latin typeface="Trebuchet MS" pitchFamily="34" charset="0"/>
            </a:endParaRPr>
          </a:p>
        </p:txBody>
      </p:sp>
      <p:pic>
        <p:nvPicPr>
          <p:cNvPr id="9" name="Sisällön paikkamerkki 5" descr="Saku_perussaku_A8_RGB200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00938" y="4000500"/>
            <a:ext cx="1293812" cy="2665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7" name="Kuva 6" descr="oranssipallo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42938" y="785813"/>
            <a:ext cx="385762" cy="357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48" name="Rectangle 2"/>
          <p:cNvSpPr>
            <a:spLocks noGrp="1" noChangeArrowheads="1"/>
          </p:cNvSpPr>
          <p:nvPr>
            <p:ph type="title"/>
          </p:nvPr>
        </p:nvSpPr>
        <p:spPr>
          <a:xfrm>
            <a:off x="1979613" y="188913"/>
            <a:ext cx="5040312" cy="1143000"/>
          </a:xfrm>
        </p:spPr>
        <p:txBody>
          <a:bodyPr/>
          <a:lstStyle/>
          <a:p>
            <a:pPr algn="l"/>
            <a:r>
              <a:rPr lang="fi-FI" sz="2800" dirty="0" smtClean="0">
                <a:latin typeface="Impact" pitchFamily="34" charset="0"/>
              </a:rPr>
              <a:t>Esiintyminen</a:t>
            </a:r>
            <a:endParaRPr lang="fi-FI" sz="2800" dirty="0" smtClean="0">
              <a:solidFill>
                <a:srgbClr val="FFC000"/>
              </a:solidFill>
              <a:latin typeface="Impact" pitchFamily="34" charset="0"/>
            </a:endParaRPr>
          </a:p>
        </p:txBody>
      </p:sp>
      <p:sp>
        <p:nvSpPr>
          <p:cNvPr id="6149" name="Rectangle 3"/>
          <p:cNvSpPr>
            <a:spLocks noGrp="1" noChangeArrowheads="1"/>
          </p:cNvSpPr>
          <p:nvPr>
            <p:ph idx="1"/>
          </p:nvPr>
        </p:nvSpPr>
        <p:spPr>
          <a:xfrm>
            <a:off x="2286000" y="1412875"/>
            <a:ext cx="4419600" cy="5040313"/>
          </a:xfrm>
        </p:spPr>
        <p:txBody>
          <a:bodyPr/>
          <a:lstStyle/>
          <a:p>
            <a:r>
              <a:rPr lang="fi-FI" sz="2400" dirty="0" smtClean="0"/>
              <a:t>Sitä </a:t>
            </a:r>
            <a:r>
              <a:rPr lang="fi-FI" sz="2400" dirty="0"/>
              <a:t>paitsi, useimmissa tapauksissa oma jännitys ei näy edes muille. </a:t>
            </a:r>
            <a:endParaRPr lang="fi-FI" sz="2400" dirty="0" smtClean="0"/>
          </a:p>
          <a:p>
            <a:endParaRPr lang="fi-FI" sz="2400" dirty="0" smtClean="0">
              <a:latin typeface="Trebuchet MS" pitchFamily="34" charset="0"/>
            </a:endParaRPr>
          </a:p>
          <a:p>
            <a:pPr marL="0" indent="0">
              <a:buNone/>
            </a:pPr>
            <a:endParaRPr lang="fi-FI" sz="2400" dirty="0" smtClean="0">
              <a:latin typeface="Trebuchet MS" pitchFamily="34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fi-FI" sz="2400" dirty="0" smtClean="0">
                <a:latin typeface="Trebuchet MS" pitchFamily="34" charset="0"/>
              </a:rPr>
              <a:t> </a:t>
            </a:r>
            <a:r>
              <a:rPr lang="fi-FI" sz="2400" dirty="0" smtClean="0"/>
              <a:t>Hyvin </a:t>
            </a:r>
            <a:r>
              <a:rPr lang="fi-FI" sz="2400" dirty="0"/>
              <a:t>usein kuulee esityksen jälkeen sanat </a:t>
            </a:r>
            <a:endParaRPr lang="fi-FI" sz="2400" dirty="0" smtClean="0"/>
          </a:p>
          <a:p>
            <a:pPr lvl="1">
              <a:buFont typeface="Wingdings" panose="05000000000000000000" pitchFamily="2" charset="2"/>
              <a:buChar char="Ø"/>
            </a:pPr>
            <a:r>
              <a:rPr lang="fi-FI" sz="2400" dirty="0" smtClean="0"/>
              <a:t>”</a:t>
            </a:r>
            <a:r>
              <a:rPr lang="fi-FI" sz="2400" dirty="0"/>
              <a:t>ethän sinä jännittänyt yhtään!”, vaikka </a:t>
            </a:r>
            <a:r>
              <a:rPr lang="fi-FI" sz="2400" dirty="0" smtClean="0"/>
              <a:t>tuntuukin</a:t>
            </a:r>
            <a:r>
              <a:rPr lang="fi-FI" sz="2400" dirty="0"/>
              <a:t>, että omat kädet ovat tärisseet </a:t>
            </a:r>
            <a:r>
              <a:rPr lang="fi-FI" sz="2400" dirty="0" smtClean="0"/>
              <a:t>hervottomasti </a:t>
            </a:r>
            <a:r>
              <a:rPr lang="fi-FI" sz="2400" dirty="0"/>
              <a:t>koko esiintymisen ajan.</a:t>
            </a:r>
            <a:endParaRPr lang="fi-FI" sz="2400" dirty="0" smtClean="0">
              <a:latin typeface="Trebuchet MS" pitchFamily="34" charset="0"/>
            </a:endParaRPr>
          </a:p>
          <a:p>
            <a:endParaRPr lang="fi-FI" sz="2000" dirty="0" smtClean="0">
              <a:latin typeface="Trebuchet MS" pitchFamily="34" charset="0"/>
            </a:endParaRPr>
          </a:p>
          <a:p>
            <a:pPr lvl="1">
              <a:buFont typeface="Wingdings" pitchFamily="2" charset="2"/>
              <a:buChar char="Ø"/>
            </a:pPr>
            <a:endParaRPr lang="fi-FI" sz="2000" dirty="0" smtClean="0">
              <a:latin typeface="Trebuchet MS" pitchFamily="34" charset="0"/>
            </a:endParaRPr>
          </a:p>
        </p:txBody>
      </p:sp>
      <p:pic>
        <p:nvPicPr>
          <p:cNvPr id="6" name="Sisällön paikkamerkki 5" descr="Saku_tuuletus_A8_RGB200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713187" y="4005064"/>
            <a:ext cx="2430813" cy="25202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1" name="Kuva 6" descr="oranssipallo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00125" y="1403350"/>
            <a:ext cx="385763" cy="357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72" name="Rectangle 2"/>
          <p:cNvSpPr>
            <a:spLocks noGrp="1" noChangeArrowheads="1"/>
          </p:cNvSpPr>
          <p:nvPr>
            <p:ph type="title"/>
          </p:nvPr>
        </p:nvSpPr>
        <p:spPr>
          <a:xfrm>
            <a:off x="1979613" y="188913"/>
            <a:ext cx="5040312" cy="1143000"/>
          </a:xfrm>
        </p:spPr>
        <p:txBody>
          <a:bodyPr/>
          <a:lstStyle/>
          <a:p>
            <a:pPr algn="l"/>
            <a:r>
              <a:rPr lang="fi-FI" sz="2800" dirty="0" smtClean="0">
                <a:latin typeface="Impact" pitchFamily="34" charset="0"/>
              </a:rPr>
              <a:t>Esiintyminen</a:t>
            </a:r>
          </a:p>
        </p:txBody>
      </p:sp>
      <p:sp>
        <p:nvSpPr>
          <p:cNvPr id="7173" name="Rectangle 3"/>
          <p:cNvSpPr>
            <a:spLocks noGrp="1" noChangeArrowheads="1"/>
          </p:cNvSpPr>
          <p:nvPr>
            <p:ph idx="1"/>
          </p:nvPr>
        </p:nvSpPr>
        <p:spPr>
          <a:xfrm>
            <a:off x="2286000" y="1412875"/>
            <a:ext cx="4419600" cy="5040313"/>
          </a:xfrm>
        </p:spPr>
        <p:txBody>
          <a:bodyPr/>
          <a:lstStyle/>
          <a:p>
            <a:endParaRPr lang="fi-FI" sz="2000" dirty="0" smtClean="0">
              <a:latin typeface="Trebuchet MS" pitchFamily="34" charset="0"/>
            </a:endParaRPr>
          </a:p>
          <a:p>
            <a:endParaRPr lang="fi-FI" sz="2000" dirty="0" smtClean="0">
              <a:latin typeface="Trebuchet MS" pitchFamily="34" charset="0"/>
            </a:endParaRPr>
          </a:p>
          <a:p>
            <a:endParaRPr lang="fi-FI" sz="2000" dirty="0" smtClean="0">
              <a:latin typeface="Trebuchet MS" pitchFamily="34" charset="0"/>
            </a:endParaRPr>
          </a:p>
          <a:p>
            <a:endParaRPr lang="fi-FI" sz="2000" dirty="0" smtClean="0">
              <a:latin typeface="Trebuchet MS" pitchFamily="34" charset="0"/>
            </a:endParaRPr>
          </a:p>
          <a:p>
            <a:endParaRPr lang="fi-FI" sz="2000" dirty="0" smtClean="0">
              <a:latin typeface="Trebuchet MS" pitchFamily="34" charset="0"/>
            </a:endParaRPr>
          </a:p>
          <a:p>
            <a:endParaRPr lang="fi-FI" sz="2000" dirty="0" smtClean="0">
              <a:latin typeface="Trebuchet MS" pitchFamily="34" charset="0"/>
            </a:endParaRPr>
          </a:p>
          <a:p>
            <a:endParaRPr lang="fi-FI" sz="2000" dirty="0" smtClean="0">
              <a:latin typeface="Trebuchet MS" pitchFamily="34" charset="0"/>
            </a:endParaRPr>
          </a:p>
          <a:p>
            <a:endParaRPr lang="fi-FI" sz="2000" dirty="0" smtClean="0">
              <a:latin typeface="Trebuchet MS" pitchFamily="34" charset="0"/>
            </a:endParaRPr>
          </a:p>
          <a:p>
            <a:endParaRPr lang="fi-FI" sz="2000" dirty="0" smtClean="0">
              <a:latin typeface="Trebuchet MS" pitchFamily="34" charset="0"/>
            </a:endParaRPr>
          </a:p>
          <a:p>
            <a:endParaRPr lang="fi-FI" sz="2000" dirty="0" smtClean="0">
              <a:latin typeface="Trebuchet MS" pitchFamily="34" charset="0"/>
            </a:endParaRPr>
          </a:p>
          <a:p>
            <a:endParaRPr lang="fi-FI" sz="2000" dirty="0" smtClean="0">
              <a:latin typeface="Trebuchet MS" pitchFamily="34" charset="0"/>
            </a:endParaRPr>
          </a:p>
          <a:p>
            <a:endParaRPr lang="fi-FI" sz="2000" dirty="0" smtClean="0">
              <a:latin typeface="Trebuchet MS" pitchFamily="34" charset="0"/>
            </a:endParaRPr>
          </a:p>
          <a:p>
            <a:r>
              <a:rPr lang="fi-FI" sz="2400" dirty="0"/>
              <a:t>Esiintyessä kannattaa muistaa äänenkäyttö. Sen </a:t>
            </a:r>
            <a:r>
              <a:rPr lang="fi-FI" sz="2400" dirty="0" smtClean="0"/>
              <a:t>on hyvä olla selkeää </a:t>
            </a:r>
            <a:r>
              <a:rPr lang="fi-FI" sz="2400" dirty="0"/>
              <a:t>ja kuuluvaa, sellaista, että kiinnität kaikkien paikalla olevien </a:t>
            </a:r>
            <a:r>
              <a:rPr lang="fi-FI" sz="2400" dirty="0" smtClean="0"/>
              <a:t>huomion.</a:t>
            </a:r>
          </a:p>
          <a:p>
            <a:pPr marL="0" indent="0">
              <a:buNone/>
            </a:pPr>
            <a:endParaRPr lang="fi-FI" sz="2400" dirty="0" smtClean="0"/>
          </a:p>
          <a:p>
            <a:r>
              <a:rPr lang="fi-FI" sz="2400" dirty="0" smtClean="0"/>
              <a:t>Katsekontakti </a:t>
            </a:r>
            <a:r>
              <a:rPr lang="fi-FI" sz="2400" dirty="0"/>
              <a:t>tuo uskottavuutta tilanteeseen ja katseella voi yllättävän paljonkin hallita tilannetta. Se myös saa osallistujat tuntemaan itsensä tervetulleiksi</a:t>
            </a:r>
            <a:r>
              <a:rPr lang="fi-FI" sz="2000" dirty="0"/>
              <a:t>. </a:t>
            </a:r>
            <a:endParaRPr lang="fi-FI" sz="2000" dirty="0" smtClean="0">
              <a:latin typeface="Trebuchet MS" pitchFamily="34" charset="0"/>
            </a:endParaRPr>
          </a:p>
          <a:p>
            <a:pPr lvl="1">
              <a:buFont typeface="Wingdings" pitchFamily="2" charset="2"/>
              <a:buChar char="Ø"/>
            </a:pPr>
            <a:endParaRPr lang="fi-FI" sz="2000" dirty="0" smtClean="0">
              <a:latin typeface="Trebuchet MS" pitchFamily="34" charset="0"/>
            </a:endParaRPr>
          </a:p>
          <a:p>
            <a:pPr lvl="1">
              <a:buFont typeface="Wingdings" pitchFamily="2" charset="2"/>
              <a:buChar char="Ø"/>
            </a:pPr>
            <a:endParaRPr lang="fi-FI" sz="2000" dirty="0" smtClean="0">
              <a:latin typeface="Trebuchet MS" pitchFamily="34" charset="0"/>
            </a:endParaRPr>
          </a:p>
          <a:p>
            <a:endParaRPr lang="fi-FI" sz="2000" dirty="0" smtClean="0">
              <a:latin typeface="Trebuchet MS" pitchFamily="34" charset="0"/>
            </a:endParaRPr>
          </a:p>
          <a:p>
            <a:endParaRPr lang="fi-FI" sz="2000" dirty="0" smtClean="0">
              <a:latin typeface="Trebuchet MS" pitchFamily="34" charset="0"/>
            </a:endParaRPr>
          </a:p>
          <a:p>
            <a:endParaRPr lang="fi-FI" sz="2000" dirty="0" smtClean="0">
              <a:latin typeface="Trebuchet MS" pitchFamily="34" charset="0"/>
            </a:endParaRPr>
          </a:p>
          <a:p>
            <a:endParaRPr lang="fi-FI" sz="2000" dirty="0" smtClean="0">
              <a:latin typeface="Trebuchet MS" pitchFamily="34" charset="0"/>
            </a:endParaRPr>
          </a:p>
          <a:p>
            <a:endParaRPr lang="fi-FI" sz="2000" dirty="0" smtClean="0">
              <a:latin typeface="Trebuchet MS" pitchFamily="34" charset="0"/>
            </a:endParaRPr>
          </a:p>
          <a:p>
            <a:endParaRPr lang="fi-FI" sz="2000" dirty="0" smtClean="0">
              <a:latin typeface="Trebuchet MS" pitchFamily="34" charset="0"/>
            </a:endParaRPr>
          </a:p>
          <a:p>
            <a:endParaRPr lang="fi-FI" sz="2000" dirty="0" smtClean="0">
              <a:latin typeface="Trebuchet MS" pitchFamily="34" charset="0"/>
            </a:endParaRPr>
          </a:p>
          <a:p>
            <a:endParaRPr lang="fi-FI" sz="2000" dirty="0" smtClean="0">
              <a:latin typeface="Trebuchet MS" pitchFamily="34" charset="0"/>
            </a:endParaRPr>
          </a:p>
          <a:p>
            <a:endParaRPr lang="fi-FI" sz="2000" dirty="0" smtClean="0">
              <a:latin typeface="Trebuchet MS" pitchFamily="34" charset="0"/>
            </a:endParaRPr>
          </a:p>
          <a:p>
            <a:endParaRPr lang="fi-FI" sz="2000" dirty="0" smtClean="0">
              <a:latin typeface="Trebuchet MS" pitchFamily="34" charset="0"/>
            </a:endParaRPr>
          </a:p>
        </p:txBody>
      </p:sp>
      <p:pic>
        <p:nvPicPr>
          <p:cNvPr id="7" name="Sisällön paikkamerkki 5" descr="Saku_sahly_A8_RGB200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76256" y="4005064"/>
            <a:ext cx="2012950" cy="2411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5" name="Kuva 6" descr="oranssipallo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43000" y="2214563"/>
            <a:ext cx="385763" cy="357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196" name="Rectangle 2"/>
          <p:cNvSpPr>
            <a:spLocks noGrp="1" noChangeArrowheads="1"/>
          </p:cNvSpPr>
          <p:nvPr>
            <p:ph type="title"/>
          </p:nvPr>
        </p:nvSpPr>
        <p:spPr>
          <a:xfrm>
            <a:off x="1979613" y="188913"/>
            <a:ext cx="5040312" cy="1143000"/>
          </a:xfrm>
        </p:spPr>
        <p:txBody>
          <a:bodyPr/>
          <a:lstStyle/>
          <a:p>
            <a:pPr algn="l"/>
            <a:r>
              <a:rPr lang="fi-FI" sz="2800" dirty="0" smtClean="0">
                <a:latin typeface="Impact" pitchFamily="34" charset="0"/>
              </a:rPr>
              <a:t>Esiintymisen TOP 3</a:t>
            </a:r>
          </a:p>
        </p:txBody>
      </p:sp>
      <p:sp>
        <p:nvSpPr>
          <p:cNvPr id="8197" name="Rectangle 3"/>
          <p:cNvSpPr>
            <a:spLocks noGrp="1" noChangeArrowheads="1"/>
          </p:cNvSpPr>
          <p:nvPr>
            <p:ph idx="1"/>
          </p:nvPr>
        </p:nvSpPr>
        <p:spPr>
          <a:xfrm>
            <a:off x="2286000" y="1412875"/>
            <a:ext cx="4419600" cy="5040313"/>
          </a:xfrm>
        </p:spPr>
        <p:txBody>
          <a:bodyPr/>
          <a:lstStyle/>
          <a:p>
            <a:r>
              <a:rPr lang="fi-FI" sz="2400" dirty="0" smtClean="0">
                <a:latin typeface="Gill Sans MT Condensed" panose="020B0506020104020203" pitchFamily="34" charset="0"/>
              </a:rPr>
              <a:t>Äänenkäyttö</a:t>
            </a:r>
          </a:p>
          <a:p>
            <a:endParaRPr lang="fi-FI" sz="2400" dirty="0">
              <a:latin typeface="Gill Sans MT Condensed" panose="020B0506020104020203" pitchFamily="34" charset="0"/>
            </a:endParaRPr>
          </a:p>
          <a:p>
            <a:r>
              <a:rPr lang="fi-FI" sz="2400" dirty="0" smtClean="0">
                <a:latin typeface="Gill Sans MT Condensed" panose="020B0506020104020203" pitchFamily="34" charset="0"/>
              </a:rPr>
              <a:t>Katsekontakti</a:t>
            </a:r>
          </a:p>
          <a:p>
            <a:endParaRPr lang="fi-FI" sz="2400" dirty="0">
              <a:latin typeface="Gill Sans MT Condensed" panose="020B0506020104020203" pitchFamily="34" charset="0"/>
            </a:endParaRPr>
          </a:p>
          <a:p>
            <a:r>
              <a:rPr lang="fi-FI" sz="2400" dirty="0" smtClean="0">
                <a:latin typeface="Gill Sans MT Condensed" panose="020B0506020104020203" pitchFamily="34" charset="0"/>
              </a:rPr>
              <a:t>Mieti valmiiksi mitä olet sanomassa. Harjoittele etukäteen ja jos tuntuu, että et ehkä muista kaikkea </a:t>
            </a:r>
            <a:r>
              <a:rPr lang="fi-FI" sz="2400" dirty="0" smtClean="0">
                <a:latin typeface="Gill Sans MT Condensed" panose="020B0506020104020203" pitchFamily="34" charset="0"/>
                <a:sym typeface="Wingdings" panose="05000000000000000000" pitchFamily="2" charset="2"/>
              </a:rPr>
              <a:t> kirjoita asiat muistilapulle </a:t>
            </a:r>
            <a:endParaRPr lang="fi-FI" sz="2400" dirty="0" smtClean="0">
              <a:latin typeface="Gill Sans MT Condensed" panose="020B0506020104020203" pitchFamily="34" charset="0"/>
            </a:endParaRPr>
          </a:p>
          <a:p>
            <a:pPr lvl="1">
              <a:buFont typeface="Wingdings" pitchFamily="2" charset="2"/>
              <a:buChar char="Ø"/>
            </a:pPr>
            <a:endParaRPr lang="fi-FI" sz="2000" dirty="0" smtClean="0">
              <a:latin typeface="Trebuchet MS" pitchFamily="34" charset="0"/>
            </a:endParaRPr>
          </a:p>
          <a:p>
            <a:pPr lvl="1">
              <a:buFont typeface="Wingdings" pitchFamily="2" charset="2"/>
              <a:buChar char="Ø"/>
            </a:pPr>
            <a:endParaRPr lang="fi-FI" sz="2000" dirty="0" smtClean="0">
              <a:latin typeface="Trebuchet MS" pitchFamily="34" charset="0"/>
            </a:endParaRPr>
          </a:p>
        </p:txBody>
      </p:sp>
      <p:pic>
        <p:nvPicPr>
          <p:cNvPr id="8" name="Sisällön paikkamerkki 5" descr="Saku_lentopallo_A4_CMYK300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68344" y="4005064"/>
            <a:ext cx="1230312" cy="2665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Sisällön paikkamerkki 5" descr="Saku_tuuletus_A8_RGB200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58000" y="4354513"/>
            <a:ext cx="2286000" cy="2370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19" name="Kuva 7" descr="oranssipallo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19113" y="2428875"/>
            <a:ext cx="385762" cy="357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220" name="Rectangle 2"/>
          <p:cNvSpPr>
            <a:spLocks noGrp="1" noChangeArrowheads="1"/>
          </p:cNvSpPr>
          <p:nvPr>
            <p:ph type="title"/>
          </p:nvPr>
        </p:nvSpPr>
        <p:spPr>
          <a:xfrm>
            <a:off x="1979613" y="188913"/>
            <a:ext cx="5040312" cy="1143000"/>
          </a:xfrm>
        </p:spPr>
        <p:txBody>
          <a:bodyPr/>
          <a:lstStyle/>
          <a:p>
            <a:r>
              <a:rPr lang="fi-FI" sz="2800" dirty="0" smtClean="0">
                <a:latin typeface="Impact" pitchFamily="34" charset="0"/>
              </a:rPr>
              <a:t>Ryhmän ohjaaminen</a:t>
            </a:r>
            <a:br>
              <a:rPr lang="fi-FI" sz="2800" dirty="0" smtClean="0">
                <a:latin typeface="Impact" pitchFamily="34" charset="0"/>
              </a:rPr>
            </a:br>
            <a:r>
              <a:rPr lang="fi-FI" sz="2800" dirty="0" smtClean="0">
                <a:latin typeface="Impact" pitchFamily="34" charset="0"/>
              </a:rPr>
              <a:t>- lopuksi</a:t>
            </a:r>
          </a:p>
        </p:txBody>
      </p:sp>
      <p:sp>
        <p:nvSpPr>
          <p:cNvPr id="9221" name="Rectangle 3"/>
          <p:cNvSpPr>
            <a:spLocks noGrp="1" noChangeArrowheads="1"/>
          </p:cNvSpPr>
          <p:nvPr>
            <p:ph idx="1"/>
          </p:nvPr>
        </p:nvSpPr>
        <p:spPr>
          <a:xfrm>
            <a:off x="2286000" y="1412875"/>
            <a:ext cx="4419600" cy="5040313"/>
          </a:xfrm>
        </p:spPr>
        <p:txBody>
          <a:bodyPr/>
          <a:lstStyle/>
          <a:p>
            <a:r>
              <a:rPr lang="fi-FI" sz="2000" dirty="0" smtClean="0">
                <a:latin typeface="Trebuchet MS" pitchFamily="34" charset="0"/>
              </a:rPr>
              <a:t>”Sellainen joukko kuin johtaja”</a:t>
            </a:r>
          </a:p>
          <a:p>
            <a:pPr lvl="1">
              <a:buFont typeface="Wingdings" pitchFamily="2" charset="2"/>
              <a:buChar char="Ø"/>
            </a:pPr>
            <a:endParaRPr lang="fi-FI" sz="2000" dirty="0" smtClean="0">
              <a:latin typeface="Trebuchet MS" pitchFamily="34" charset="0"/>
            </a:endParaRPr>
          </a:p>
          <a:p>
            <a:pPr lvl="1">
              <a:buFont typeface="Wingdings" pitchFamily="2" charset="2"/>
              <a:buChar char="Ø"/>
            </a:pPr>
            <a:r>
              <a:rPr lang="fi-FI" sz="2000" dirty="0" smtClean="0">
                <a:latin typeface="Trebuchet MS" pitchFamily="34" charset="0"/>
              </a:rPr>
              <a:t>Olet ryhmän johtaja</a:t>
            </a:r>
          </a:p>
          <a:p>
            <a:pPr lvl="1">
              <a:buFont typeface="Wingdings" pitchFamily="2" charset="2"/>
              <a:buChar char="Ø"/>
            </a:pPr>
            <a:endParaRPr lang="fi-FI" sz="2000" dirty="0" smtClean="0">
              <a:latin typeface="Trebuchet MS" pitchFamily="34" charset="0"/>
            </a:endParaRPr>
          </a:p>
          <a:p>
            <a:pPr lvl="1">
              <a:buFont typeface="Wingdings" pitchFamily="2" charset="2"/>
              <a:buChar char="Ø"/>
            </a:pPr>
            <a:r>
              <a:rPr lang="fi-FI" sz="2000" dirty="0" smtClean="0">
                <a:latin typeface="Trebuchet MS" pitchFamily="34" charset="0"/>
              </a:rPr>
              <a:t>Ryhmä on sinun vastuullasi</a:t>
            </a:r>
          </a:p>
          <a:p>
            <a:pPr lvl="1">
              <a:buFont typeface="Wingdings" pitchFamily="2" charset="2"/>
              <a:buChar char="Ø"/>
            </a:pPr>
            <a:endParaRPr lang="fi-FI" sz="2000" dirty="0" smtClean="0">
              <a:latin typeface="Trebuchet MS" pitchFamily="34" charset="0"/>
            </a:endParaRPr>
          </a:p>
          <a:p>
            <a:pPr lvl="1">
              <a:buFont typeface="Wingdings" pitchFamily="2" charset="2"/>
              <a:buChar char="Ø"/>
            </a:pPr>
            <a:r>
              <a:rPr lang="fi-FI" sz="2000" dirty="0" smtClean="0">
                <a:latin typeface="Trebuchet MS" pitchFamily="34" charset="0"/>
              </a:rPr>
              <a:t>Lue ryhmää ja tilannetta – varaudu muutoksiin</a:t>
            </a:r>
          </a:p>
          <a:p>
            <a:pPr lvl="1">
              <a:buFont typeface="Wingdings" pitchFamily="2" charset="2"/>
              <a:buChar char="Ø"/>
            </a:pPr>
            <a:endParaRPr lang="fi-FI" sz="2000" dirty="0" smtClean="0">
              <a:latin typeface="Trebuchet MS" pitchFamily="34" charset="0"/>
            </a:endParaRPr>
          </a:p>
          <a:p>
            <a:pPr lvl="1">
              <a:buFont typeface="Wingdings" pitchFamily="2" charset="2"/>
              <a:buChar char="Ø"/>
            </a:pPr>
            <a:r>
              <a:rPr lang="fi-FI" sz="2000" dirty="0" smtClean="0">
                <a:latin typeface="Trebuchet MS" pitchFamily="34" charset="0"/>
              </a:rPr>
              <a:t>Juoni: alku ja loppu</a:t>
            </a:r>
          </a:p>
          <a:p>
            <a:pPr lvl="1">
              <a:buFont typeface="Wingdings" pitchFamily="2" charset="2"/>
              <a:buChar char="Ø"/>
            </a:pPr>
            <a:endParaRPr lang="fi-FI" sz="2000" dirty="0" smtClean="0">
              <a:latin typeface="Trebuchet MS" pitchFamily="34" charset="0"/>
            </a:endParaRPr>
          </a:p>
          <a:p>
            <a:pPr lvl="1">
              <a:buFont typeface="Wingdings" pitchFamily="2" charset="2"/>
              <a:buChar char="Ø"/>
            </a:pPr>
            <a:r>
              <a:rPr lang="fi-FI" sz="2000" dirty="0" smtClean="0">
                <a:latin typeface="Trebuchet MS" pitchFamily="34" charset="0"/>
              </a:rPr>
              <a:t>Anna itsellesi lupa tehdä </a:t>
            </a:r>
          </a:p>
          <a:p>
            <a:pPr lvl="1">
              <a:buNone/>
            </a:pPr>
            <a:r>
              <a:rPr lang="fi-FI" sz="2000" dirty="0" smtClean="0">
                <a:latin typeface="Trebuchet MS" pitchFamily="34" charset="0"/>
              </a:rPr>
              <a:t>virheitä, mutta ota niistä opiksi!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Sisällön paikkamerkki 5" descr="Saku_sahly_A8_RGB200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988175" y="4329113"/>
            <a:ext cx="2012950" cy="2411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43" name="Kuva 7" descr="oranssipallo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14425" y="2916238"/>
            <a:ext cx="385763" cy="357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44" name="Rectangle 2"/>
          <p:cNvSpPr>
            <a:spLocks noGrp="1" noChangeArrowheads="1"/>
          </p:cNvSpPr>
          <p:nvPr>
            <p:ph type="title"/>
          </p:nvPr>
        </p:nvSpPr>
        <p:spPr>
          <a:xfrm>
            <a:off x="1979613" y="188913"/>
            <a:ext cx="5040312" cy="1143000"/>
          </a:xfrm>
        </p:spPr>
        <p:txBody>
          <a:bodyPr/>
          <a:lstStyle/>
          <a:p>
            <a:endParaRPr lang="fi-FI" sz="2800" dirty="0" smtClean="0">
              <a:latin typeface="Impact" pitchFamily="34" charset="0"/>
            </a:endParaRPr>
          </a:p>
        </p:txBody>
      </p:sp>
      <p:sp>
        <p:nvSpPr>
          <p:cNvPr id="10245" name="Rectangle 3"/>
          <p:cNvSpPr>
            <a:spLocks noGrp="1" noChangeArrowheads="1"/>
          </p:cNvSpPr>
          <p:nvPr>
            <p:ph idx="1"/>
          </p:nvPr>
        </p:nvSpPr>
        <p:spPr>
          <a:xfrm>
            <a:off x="2286000" y="1412875"/>
            <a:ext cx="4419600" cy="5040313"/>
          </a:xfrm>
        </p:spPr>
        <p:txBody>
          <a:bodyPr/>
          <a:lstStyle/>
          <a:p>
            <a:endParaRPr lang="fi-FI" sz="2000" smtClean="0">
              <a:latin typeface="Trebuchet MS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Sisällön paikkamerkki 5" descr="Saku_kirjuri_A8_RGB200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00875" y="4332288"/>
            <a:ext cx="2227263" cy="2389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67" name="Kuva 6" descr="oranssipallo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71550" y="3138488"/>
            <a:ext cx="385763" cy="357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268" name="Rectangle 2"/>
          <p:cNvSpPr>
            <a:spLocks noGrp="1" noChangeArrowheads="1"/>
          </p:cNvSpPr>
          <p:nvPr>
            <p:ph type="title"/>
          </p:nvPr>
        </p:nvSpPr>
        <p:spPr>
          <a:xfrm>
            <a:off x="1979613" y="188913"/>
            <a:ext cx="5040312" cy="1143000"/>
          </a:xfrm>
        </p:spPr>
        <p:txBody>
          <a:bodyPr/>
          <a:lstStyle/>
          <a:p>
            <a:endParaRPr lang="fi-FI" sz="2800" smtClean="0">
              <a:latin typeface="Impact" pitchFamily="34" charset="0"/>
            </a:endParaRPr>
          </a:p>
        </p:txBody>
      </p:sp>
      <p:sp>
        <p:nvSpPr>
          <p:cNvPr id="11269" name="Rectangle 3"/>
          <p:cNvSpPr>
            <a:spLocks noGrp="1" noChangeArrowheads="1"/>
          </p:cNvSpPr>
          <p:nvPr>
            <p:ph idx="1"/>
          </p:nvPr>
        </p:nvSpPr>
        <p:spPr>
          <a:xfrm>
            <a:off x="2286000" y="1412875"/>
            <a:ext cx="4419600" cy="5040313"/>
          </a:xfrm>
        </p:spPr>
        <p:txBody>
          <a:bodyPr/>
          <a:lstStyle/>
          <a:p>
            <a:endParaRPr lang="fi-FI" sz="2000" smtClean="0">
              <a:latin typeface="Trebuchet MS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AKUpohja_pallot_maskotit_v2012">
  <a:themeElements>
    <a:clrScheme name="Oletusrakenne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letusrakenne">
      <a:majorFont>
        <a:latin typeface="Gill Sans MT Ext Condensed Bold"/>
        <a:ea typeface=""/>
        <a:cs typeface="Times New Roman"/>
      </a:majorFont>
      <a:minorFont>
        <a:latin typeface="Gill Sans MT Condensed"/>
        <a:ea typeface=""/>
        <a:cs typeface="Times New Roma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>
            <a:srgbClr val="8EAC44"/>
          </a:buClr>
          <a:buSzPct val="100000"/>
          <a:buFontTx/>
          <a:buChar char="•"/>
          <a:tabLst/>
          <a:defRPr kumimoji="0" lang="fi-FI" sz="2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Gill Sans MT Condensed" pitchFamily="34" charset="0"/>
            <a:cs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>
            <a:srgbClr val="8EAC44"/>
          </a:buClr>
          <a:buSzPct val="100000"/>
          <a:buFontTx/>
          <a:buChar char="•"/>
          <a:tabLst/>
          <a:defRPr kumimoji="0" lang="fi-FI" sz="2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Gill Sans MT Condensed" pitchFamily="34" charset="0"/>
            <a:cs typeface="Times New Roman" pitchFamily="18" charset="0"/>
          </a:defRPr>
        </a:defPPr>
      </a:lstStyle>
    </a:lnDef>
  </a:objectDefaults>
  <a:extraClrSchemeLst>
    <a:extraClrScheme>
      <a:clrScheme name="Oletusrakenne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letusrakenne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letusrakenne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letusrakenne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letusrakenn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letusrakenn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letusrakenn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SAKUpohja_pallot_maskotit_v2012</Template>
  <TotalTime>628</TotalTime>
  <Words>186</Words>
  <Application>Microsoft Office PowerPoint</Application>
  <PresentationFormat>Näytössä katseltava diaesitys (4:3)</PresentationFormat>
  <Paragraphs>83</Paragraphs>
  <Slides>15</Slides>
  <Notes>0</Notes>
  <HiddenSlides>11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15</vt:i4>
      </vt:variant>
    </vt:vector>
  </HeadingPairs>
  <TitlesOfParts>
    <vt:vector size="16" baseType="lpstr">
      <vt:lpstr>SAKUpohja_pallot_maskotit_v2012</vt:lpstr>
      <vt:lpstr>PowerPoint-esitys</vt:lpstr>
      <vt:lpstr>Mitä on esiintymisjännitys? </vt:lpstr>
      <vt:lpstr>Esiintyminen</vt:lpstr>
      <vt:lpstr>Esiintyminen</vt:lpstr>
      <vt:lpstr>Esiintyminen</vt:lpstr>
      <vt:lpstr>Esiintymisen TOP 3</vt:lpstr>
      <vt:lpstr>Ryhmän ohjaaminen - lopuksi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 1</dc:title>
  <dc:creator>Tiina</dc:creator>
  <cp:lastModifiedBy>SAKU ry SAKU ry</cp:lastModifiedBy>
  <cp:revision>66</cp:revision>
  <dcterms:created xsi:type="dcterms:W3CDTF">2013-01-08T08:50:22Z</dcterms:created>
  <dcterms:modified xsi:type="dcterms:W3CDTF">2014-10-07T19:54:58Z</dcterms:modified>
</cp:coreProperties>
</file>