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7200900" cy="10333038"/>
  <p:notesSz cx="6805613" cy="99393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5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2220" y="60"/>
      </p:cViewPr>
      <p:guideLst>
        <p:guide orient="horz" pos="3255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40068" y="3209940"/>
            <a:ext cx="6120765" cy="2214906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80135" y="5855388"/>
            <a:ext cx="5040630" cy="26406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396-DB1D-407E-BF00-74D522AC5696}" type="datetimeFigureOut">
              <a:rPr lang="fi-FI" smtClean="0"/>
              <a:t>5.6.2017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3906-160B-403E-84B9-EE27B8E71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6619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396-DB1D-407E-BF00-74D522AC5696}" type="datetimeFigureOut">
              <a:rPr lang="fi-FI" smtClean="0"/>
              <a:t>5.6.2017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3906-160B-403E-84B9-EE27B8E71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0358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111764" y="624289"/>
            <a:ext cx="1275159" cy="13282259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283786" y="624289"/>
            <a:ext cx="3707963" cy="1328225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396-DB1D-407E-BF00-74D522AC5696}" type="datetimeFigureOut">
              <a:rPr lang="fi-FI" smtClean="0"/>
              <a:t>5.6.2017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3906-160B-403E-84B9-EE27B8E71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9835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396-DB1D-407E-BF00-74D522AC5696}" type="datetimeFigureOut">
              <a:rPr lang="fi-FI" smtClean="0"/>
              <a:t>5.6.2017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3906-160B-403E-84B9-EE27B8E71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7018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68821" y="6639935"/>
            <a:ext cx="6120765" cy="20522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68821" y="4379583"/>
            <a:ext cx="6120765" cy="226035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396-DB1D-407E-BF00-74D522AC5696}" type="datetimeFigureOut">
              <a:rPr lang="fi-FI" smtClean="0"/>
              <a:t>5.6.2017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3906-160B-403E-84B9-EE27B8E71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4148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83786" y="3633307"/>
            <a:ext cx="2491561" cy="102732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2895362" y="3633307"/>
            <a:ext cx="2491562" cy="102732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396-DB1D-407E-BF00-74D522AC5696}" type="datetimeFigureOut">
              <a:rPr lang="fi-FI" smtClean="0"/>
              <a:t>5.6.2017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3906-160B-403E-84B9-EE27B8E71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8747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3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60045" y="2312975"/>
            <a:ext cx="3181648" cy="9639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60045" y="3276913"/>
            <a:ext cx="3181648" cy="59534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657957" y="2312975"/>
            <a:ext cx="3182898" cy="9639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657957" y="3276913"/>
            <a:ext cx="3182898" cy="59534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396-DB1D-407E-BF00-74D522AC5696}" type="datetimeFigureOut">
              <a:rPr lang="fi-FI" smtClean="0"/>
              <a:t>5.6.2017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3906-160B-403E-84B9-EE27B8E71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3360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396-DB1D-407E-BF00-74D522AC5696}" type="datetimeFigureOut">
              <a:rPr lang="fi-FI" smtClean="0"/>
              <a:t>5.6.2017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3906-160B-403E-84B9-EE27B8E71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0558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396-DB1D-407E-BF00-74D522AC5696}" type="datetimeFigureOut">
              <a:rPr lang="fi-FI" smtClean="0"/>
              <a:t>5.6.2017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3906-160B-403E-84B9-EE27B8E71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2698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60046" y="411408"/>
            <a:ext cx="2369046" cy="17508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815352" y="411409"/>
            <a:ext cx="4025503" cy="88189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60046" y="2162285"/>
            <a:ext cx="2369046" cy="706808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396-DB1D-407E-BF00-74D522AC5696}" type="datetimeFigureOut">
              <a:rPr lang="fi-FI" smtClean="0"/>
              <a:t>5.6.2017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3906-160B-403E-84B9-EE27B8E71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023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11427" y="7233126"/>
            <a:ext cx="4320540" cy="8539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411427" y="923276"/>
            <a:ext cx="4320540" cy="6199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411427" y="8087038"/>
            <a:ext cx="4320540" cy="121269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396-DB1D-407E-BF00-74D522AC5696}" type="datetimeFigureOut">
              <a:rPr lang="fi-FI" smtClean="0"/>
              <a:t>5.6.2017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3906-160B-403E-84B9-EE27B8E71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621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60045" y="2411043"/>
            <a:ext cx="6480810" cy="6819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60045" y="9577196"/>
            <a:ext cx="1680210" cy="550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66396-DB1D-407E-BF00-74D522AC5696}" type="datetimeFigureOut">
              <a:rPr lang="fi-FI" smtClean="0"/>
              <a:t>5.6.2017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460308" y="9577196"/>
            <a:ext cx="2280285" cy="550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5160645" y="9577196"/>
            <a:ext cx="1680210" cy="550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73906-160B-403E-84B9-EE27B8E71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611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7"/>
            <a:ext cx="7200900" cy="10332721"/>
          </a:xfrm>
          <a:prstGeom prst="rect">
            <a:avLst/>
          </a:prstGeom>
        </p:spPr>
      </p:pic>
      <p:sp>
        <p:nvSpPr>
          <p:cNvPr id="8" name="Tekstiruutu 7"/>
          <p:cNvSpPr txBox="1"/>
          <p:nvPr/>
        </p:nvSpPr>
        <p:spPr>
          <a:xfrm>
            <a:off x="432098" y="2646239"/>
            <a:ext cx="640871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5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KOULUTUSTEN HINNAT</a:t>
            </a:r>
          </a:p>
          <a:p>
            <a:pPr algn="ctr"/>
            <a:b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I-OSA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Tutorina toimiminen ja ryhmän ohjaaminen,</a:t>
            </a:r>
          </a:p>
          <a:p>
            <a:pPr algn="ctr"/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II-OSA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Tapahtuman järjestäminen ja harrastekerhot</a:t>
            </a:r>
            <a:b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TAI</a:t>
            </a:r>
          </a:p>
          <a:p>
            <a:pPr algn="ctr"/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mietitään juuri teidän oppilaitokseenne sopiva koulutus</a:t>
            </a:r>
          </a:p>
          <a:p>
            <a:pPr algn="ctr"/>
            <a:b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Yhden päivän koulutus 450 €</a:t>
            </a:r>
          </a:p>
          <a:p>
            <a:pPr algn="ctr"/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Kahden päivän koulutus 600 €</a:t>
            </a:r>
          </a:p>
          <a:p>
            <a:pPr algn="ctr"/>
            <a:b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Koulutus sisältää:</a:t>
            </a:r>
          </a:p>
          <a:p>
            <a:pPr algn="ctr"/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TAITO-tutoroppaat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sekä tutorkoulutustodistukset</a:t>
            </a:r>
            <a:b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koulutettaville opiskelijoille, tutortoiminnan ohjaajan</a:t>
            </a:r>
            <a:b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oppaan sekä myös kouluttajan matka- ja majoituskulut.</a:t>
            </a:r>
          </a:p>
          <a:p>
            <a:pPr algn="ctr"/>
            <a:b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Koulutusmateriaalin tilaus oppilaitokselle:</a:t>
            </a:r>
          </a:p>
          <a:p>
            <a:pPr algn="ctr"/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TAITO-tutoropas</a:t>
            </a:r>
            <a:b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tilattavissa myös erikseen</a:t>
            </a:r>
            <a:b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7 € / opas</a:t>
            </a:r>
            <a:b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(sis. pakkaus- ja postituskulut)</a:t>
            </a:r>
          </a:p>
          <a:p>
            <a:pPr algn="ctr"/>
            <a:b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Koulutusten</a:t>
            </a:r>
            <a:b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tilaukset ja lisätiedot:</a:t>
            </a:r>
          </a:p>
          <a:p>
            <a:pPr algn="ctr"/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Tiina Hasari, SAKU ry</a:t>
            </a:r>
          </a:p>
          <a:p>
            <a:pPr algn="ctr"/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tiina.hasari@sakury.net</a:t>
            </a: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020 755 10 18</a:t>
            </a:r>
          </a:p>
        </p:txBody>
      </p:sp>
      <p:sp>
        <p:nvSpPr>
          <p:cNvPr id="9" name="Tekstiruutu 8"/>
          <p:cNvSpPr txBox="1"/>
          <p:nvPr/>
        </p:nvSpPr>
        <p:spPr>
          <a:xfrm rot="18929740">
            <a:off x="5333992" y="9100693"/>
            <a:ext cx="176388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sakury.net</a:t>
            </a:r>
            <a:endParaRPr lang="fi-FI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165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B5257886C28D741A0203049C8199BEC" ma:contentTypeVersion="2" ma:contentTypeDescription="Luo uusi asiakirja." ma:contentTypeScope="" ma:versionID="3f33872af6fb1dd14a3cfb7023452f15">
  <xsd:schema xmlns:xsd="http://www.w3.org/2001/XMLSchema" xmlns:xs="http://www.w3.org/2001/XMLSchema" xmlns:p="http://schemas.microsoft.com/office/2006/metadata/properties" xmlns:ns2="b93f7c99-ca0a-456d-8606-783f5da558d1" targetNamespace="http://schemas.microsoft.com/office/2006/metadata/properties" ma:root="true" ma:fieldsID="b3d5eae3a1c8c58d2610c184167d6117" ns2:_="">
    <xsd:import namespace="b93f7c99-ca0a-456d-8606-783f5da558d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c99-ca0a-456d-8606-783f5da558d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B0A917-404B-464E-BAAD-79146901DE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3f7c99-ca0a-456d-8606-783f5da558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3991446-0A47-436A-BAB0-8FCB5FA68AE5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b93f7c99-ca0a-456d-8606-783f5da558d1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B6627FF-4055-4E40-92A4-EE5DC41910A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</Words>
  <Application>Microsoft Office PowerPoint</Application>
  <PresentationFormat>Mukautettu</PresentationFormat>
  <Paragraphs>15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Kimmo Pitkänen</dc:creator>
  <cp:lastModifiedBy>Tiina Hasari</cp:lastModifiedBy>
  <cp:revision>4</cp:revision>
  <cp:lastPrinted>2015-12-21T09:52:22Z</cp:lastPrinted>
  <dcterms:created xsi:type="dcterms:W3CDTF">2015-12-21T09:47:41Z</dcterms:created>
  <dcterms:modified xsi:type="dcterms:W3CDTF">2017-06-05T10:39:25Z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0x010100DB5257886C28D741A0203049C8199BEC</vt:lpwstr>
  </property>
</Properties>
</file>