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7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2" d="100"/>
          <a:sy n="112" d="100"/>
        </p:scale>
        <p:origin x="1164" y="3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 Hasari" userId="575eaa3b-52d4-4124-a8de-cd51c4b49055" providerId="ADAL" clId="{6B808D16-AC3E-450D-A370-EEDB2E7680BE}"/>
    <pc:docChg chg="modSld">
      <pc:chgData name="Tiina Hasari" userId="575eaa3b-52d4-4124-a8de-cd51c4b49055" providerId="ADAL" clId="{6B808D16-AC3E-450D-A370-EEDB2E7680BE}" dt="2017-09-26T06:59:36.759" v="40" actId="20577"/>
      <pc:docMkLst>
        <pc:docMk/>
      </pc:docMkLst>
      <pc:sldChg chg="modSp">
        <pc:chgData name="Tiina Hasari" userId="575eaa3b-52d4-4124-a8de-cd51c4b49055" providerId="ADAL" clId="{6B808D16-AC3E-450D-A370-EEDB2E7680BE}" dt="2017-09-26T06:59:36.759" v="40" actId="20577"/>
        <pc:sldMkLst>
          <pc:docMk/>
          <pc:sldMk cId="3966186108" sldId="256"/>
        </pc:sldMkLst>
        <pc:spChg chg="mod">
          <ac:chgData name="Tiina Hasari" userId="575eaa3b-52d4-4124-a8de-cd51c4b49055" providerId="ADAL" clId="{6B808D16-AC3E-450D-A370-EEDB2E7680BE}" dt="2017-09-26T06:59:36.759" v="40" actId="20577"/>
          <ac:spMkLst>
            <pc:docMk/>
            <pc:sldMk cId="3966186108" sldId="256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011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88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764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72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62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29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42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5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7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1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4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57931-FD60-49FD-920B-DD021AF041A4}" type="datetimeFigureOut">
              <a:rPr lang="fi-FI" smtClean="0"/>
              <a:t>26.9.2017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7F1DB-4DED-42D3-836C-4AAFBB3CC1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77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3" y="0"/>
            <a:ext cx="6858000" cy="9906000"/>
          </a:xfrm>
          <a:prstGeom prst="rect">
            <a:avLst/>
          </a:prstGeom>
        </p:spPr>
      </p:pic>
      <p:sp>
        <p:nvSpPr>
          <p:cNvPr id="5" name="Tekstikehys 39"/>
          <p:cNvSpPr txBox="1">
            <a:spLocks noChangeArrowheads="1"/>
          </p:cNvSpPr>
          <p:nvPr/>
        </p:nvSpPr>
        <p:spPr bwMode="auto">
          <a:xfrm>
            <a:off x="3039988" y="4560165"/>
            <a:ext cx="324036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 err="1">
                <a:latin typeface="Tahoma" pitchFamily="34" charset="0"/>
                <a:cs typeface="Tahoma" pitchFamily="34" charset="0"/>
              </a:rPr>
              <a:t>Moikka</a:t>
            </a:r>
            <a:r>
              <a:rPr lang="fi-FI" sz="1200" dirty="0">
                <a:latin typeface="Tahoma" pitchFamily="34" charset="0"/>
                <a:cs typeface="Tahoma" pitchFamily="34" charset="0"/>
              </a:rPr>
              <a:t>!</a:t>
            </a: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Tässä olisi tämän kevään tutorkoulutuksen tutortodistukset koko porukalle. </a:t>
            </a: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Toimitathan todistukset oikeisiin osoitteisiin. </a:t>
            </a: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Aurinkoista kevättä. </a:t>
            </a:r>
            <a:r>
              <a:rPr lang="fi-FI" sz="1200" dirty="0">
                <a:latin typeface="Tahoma" pitchFamily="34" charset="0"/>
                <a:cs typeface="Tahoma" pitchFamily="34" charset="0"/>
                <a:sym typeface="Wingdings" panose="05000000000000000000" pitchFamily="2" charset="2"/>
              </a:rPr>
              <a:t> </a:t>
            </a:r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  <a:sym typeface="Wingdings" panose="05000000000000000000" pitchFamily="2" charset="2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  <a:p>
            <a:pPr eaLnBrk="1" hangingPunct="1"/>
            <a:endParaRPr lang="fi-FI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Tekstikehys 41"/>
          <p:cNvSpPr txBox="1"/>
          <p:nvPr/>
        </p:nvSpPr>
        <p:spPr>
          <a:xfrm>
            <a:off x="3778520" y="8156192"/>
            <a:ext cx="2234907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b="1" dirty="0">
                <a:solidFill>
                  <a:srgbClr val="D8791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Tiina Hasari</a:t>
            </a:r>
          </a:p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Koulutuskoordinaattori</a:t>
            </a:r>
          </a:p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 ry</a:t>
            </a:r>
          </a:p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tiina.hasari@sakury.net</a:t>
            </a:r>
            <a:endParaRPr lang="fi-FI" sz="14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puhelin 	0207 55 10 18</a:t>
            </a:r>
          </a:p>
        </p:txBody>
      </p:sp>
      <p:sp>
        <p:nvSpPr>
          <p:cNvPr id="7" name="Tekstikehys 27"/>
          <p:cNvSpPr txBox="1">
            <a:spLocks noChangeArrowheads="1"/>
          </p:cNvSpPr>
          <p:nvPr/>
        </p:nvSpPr>
        <p:spPr bwMode="auto">
          <a:xfrm>
            <a:off x="577396" y="2795389"/>
            <a:ext cx="5040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600" b="1" dirty="0">
                <a:latin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8" name="Tekstikehys 28"/>
          <p:cNvSpPr txBox="1">
            <a:spLocks noChangeArrowheads="1"/>
          </p:cNvSpPr>
          <p:nvPr/>
        </p:nvSpPr>
        <p:spPr bwMode="auto">
          <a:xfrm>
            <a:off x="1124744" y="2795389"/>
            <a:ext cx="5040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600" b="1" dirty="0">
                <a:latin typeface="Tahoma" pitchFamily="34" charset="0"/>
                <a:cs typeface="Tahoma" pitchFamily="34" charset="0"/>
              </a:rPr>
              <a:t>4</a:t>
            </a:r>
          </a:p>
        </p:txBody>
      </p:sp>
      <p:sp>
        <p:nvSpPr>
          <p:cNvPr id="9" name="Tekstikehys 29"/>
          <p:cNvSpPr txBox="1">
            <a:spLocks noChangeArrowheads="1"/>
          </p:cNvSpPr>
          <p:nvPr/>
        </p:nvSpPr>
        <p:spPr bwMode="auto">
          <a:xfrm>
            <a:off x="640800" y="3474000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Tekstikehys 41"/>
          <p:cNvSpPr txBox="1"/>
          <p:nvPr/>
        </p:nvSpPr>
        <p:spPr>
          <a:xfrm>
            <a:off x="476672" y="920552"/>
            <a:ext cx="1664302" cy="46935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895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Tutorohjaajan nimi</a:t>
            </a:r>
          </a:p>
          <a:p>
            <a:pPr defTabSz="895655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05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Tekstikehys 29"/>
          <p:cNvSpPr txBox="1">
            <a:spLocks noChangeArrowheads="1"/>
          </p:cNvSpPr>
          <p:nvPr/>
        </p:nvSpPr>
        <p:spPr bwMode="auto">
          <a:xfrm>
            <a:off x="640800" y="3762000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Tekstikehys 29"/>
          <p:cNvSpPr txBox="1">
            <a:spLocks noChangeArrowheads="1"/>
          </p:cNvSpPr>
          <p:nvPr/>
        </p:nvSpPr>
        <p:spPr bwMode="auto">
          <a:xfrm>
            <a:off x="911573" y="3474000"/>
            <a:ext cx="15093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tiedoksi</a:t>
            </a:r>
          </a:p>
        </p:txBody>
      </p:sp>
      <p:sp>
        <p:nvSpPr>
          <p:cNvPr id="18" name="Tekstikehys 29"/>
          <p:cNvSpPr txBox="1">
            <a:spLocks noChangeArrowheads="1"/>
          </p:cNvSpPr>
          <p:nvPr/>
        </p:nvSpPr>
        <p:spPr bwMode="auto">
          <a:xfrm>
            <a:off x="911573" y="3762000"/>
            <a:ext cx="23734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puhelinkeskustelun perusteella</a:t>
            </a:r>
          </a:p>
        </p:txBody>
      </p:sp>
      <p:sp>
        <p:nvSpPr>
          <p:cNvPr id="19" name="Tekstikehys 29"/>
          <p:cNvSpPr txBox="1">
            <a:spLocks noChangeArrowheads="1"/>
          </p:cNvSpPr>
          <p:nvPr/>
        </p:nvSpPr>
        <p:spPr bwMode="auto">
          <a:xfrm>
            <a:off x="640800" y="4028735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Tekstikehys 29"/>
          <p:cNvSpPr txBox="1">
            <a:spLocks noChangeArrowheads="1"/>
          </p:cNvSpPr>
          <p:nvPr/>
        </p:nvSpPr>
        <p:spPr bwMode="auto">
          <a:xfrm>
            <a:off x="640800" y="4316735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1" name="Tekstikehys 29"/>
          <p:cNvSpPr txBox="1">
            <a:spLocks noChangeArrowheads="1"/>
          </p:cNvSpPr>
          <p:nvPr/>
        </p:nvSpPr>
        <p:spPr bwMode="auto">
          <a:xfrm>
            <a:off x="911573" y="4028735"/>
            <a:ext cx="208537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kommentteja varten</a:t>
            </a:r>
          </a:p>
        </p:txBody>
      </p:sp>
      <p:sp>
        <p:nvSpPr>
          <p:cNvPr id="22" name="Tekstikehys 29"/>
          <p:cNvSpPr txBox="1">
            <a:spLocks noChangeArrowheads="1"/>
          </p:cNvSpPr>
          <p:nvPr/>
        </p:nvSpPr>
        <p:spPr bwMode="auto">
          <a:xfrm>
            <a:off x="911573" y="4316735"/>
            <a:ext cx="208537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pyydetään palauttamaan</a:t>
            </a:r>
          </a:p>
        </p:txBody>
      </p:sp>
      <p:sp>
        <p:nvSpPr>
          <p:cNvPr id="23" name="Tekstikehys 29"/>
          <p:cNvSpPr txBox="1">
            <a:spLocks noChangeArrowheads="1"/>
          </p:cNvSpPr>
          <p:nvPr/>
        </p:nvSpPr>
        <p:spPr bwMode="auto">
          <a:xfrm>
            <a:off x="640800" y="4604799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" name="Tekstikehys 29"/>
          <p:cNvSpPr txBox="1">
            <a:spLocks noChangeArrowheads="1"/>
          </p:cNvSpPr>
          <p:nvPr/>
        </p:nvSpPr>
        <p:spPr bwMode="auto">
          <a:xfrm>
            <a:off x="640800" y="4892799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200" b="1" dirty="0">
                <a:latin typeface="Tahoma" pitchFamily="34" charset="0"/>
                <a:cs typeface="Tahoma" pitchFamily="34" charset="0"/>
              </a:rPr>
              <a:t>X</a:t>
            </a:r>
          </a:p>
        </p:txBody>
      </p:sp>
      <p:sp>
        <p:nvSpPr>
          <p:cNvPr id="25" name="Tekstikehys 29"/>
          <p:cNvSpPr txBox="1">
            <a:spLocks noChangeArrowheads="1"/>
          </p:cNvSpPr>
          <p:nvPr/>
        </p:nvSpPr>
        <p:spPr bwMode="auto">
          <a:xfrm>
            <a:off x="911573" y="4604799"/>
            <a:ext cx="18693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palautamme</a:t>
            </a:r>
          </a:p>
        </p:txBody>
      </p:sp>
      <p:sp>
        <p:nvSpPr>
          <p:cNvPr id="26" name="Tekstikehys 29"/>
          <p:cNvSpPr txBox="1">
            <a:spLocks noChangeArrowheads="1"/>
          </p:cNvSpPr>
          <p:nvPr/>
        </p:nvSpPr>
        <p:spPr bwMode="auto">
          <a:xfrm>
            <a:off x="911572" y="4892800"/>
            <a:ext cx="186935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200" b="1" dirty="0">
                <a:latin typeface="Tahoma" pitchFamily="34" charset="0"/>
                <a:cs typeface="Tahoma" pitchFamily="34" charset="0"/>
              </a:rPr>
              <a:t>TUTORTODISTUKSET</a:t>
            </a:r>
          </a:p>
        </p:txBody>
      </p:sp>
      <p:sp>
        <p:nvSpPr>
          <p:cNvPr id="27" name="Tekstikehys 29"/>
          <p:cNvSpPr txBox="1">
            <a:spLocks noChangeArrowheads="1"/>
          </p:cNvSpPr>
          <p:nvPr/>
        </p:nvSpPr>
        <p:spPr bwMode="auto">
          <a:xfrm>
            <a:off x="627834" y="5163879"/>
            <a:ext cx="357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i-FI" sz="1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8" name="Tekstikehys 29"/>
          <p:cNvSpPr txBox="1">
            <a:spLocks noChangeArrowheads="1"/>
          </p:cNvSpPr>
          <p:nvPr/>
        </p:nvSpPr>
        <p:spPr bwMode="auto">
          <a:xfrm>
            <a:off x="911573" y="5180831"/>
            <a:ext cx="16533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1200" dirty="0">
                <a:latin typeface="Tahoma" pitchFamily="34" charset="0"/>
                <a:cs typeface="Tahoma" pitchFamily="34" charset="0"/>
              </a:rPr>
              <a:t>ihan muuten vaan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1556792" y="2720752"/>
            <a:ext cx="96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srgbClr val="DC762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3966186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51</Words>
  <Application>Microsoft Office PowerPoint</Application>
  <PresentationFormat>A4-paperi (210 x 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Pieni viestintätoimisto Tampere oy</dc:creator>
  <cp:lastModifiedBy>Tiina Hasari</cp:lastModifiedBy>
  <cp:revision>16</cp:revision>
  <cp:lastPrinted>2017-04-20T09:49:55Z</cp:lastPrinted>
  <dcterms:created xsi:type="dcterms:W3CDTF">2013-08-19T16:46:12Z</dcterms:created>
  <dcterms:modified xsi:type="dcterms:W3CDTF">2017-09-26T07:00:07Z</dcterms:modified>
</cp:coreProperties>
</file>