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81" r:id="rId3"/>
    <p:sldId id="272" r:id="rId4"/>
    <p:sldId id="320" r:id="rId5"/>
    <p:sldId id="377" r:id="rId6"/>
    <p:sldId id="374" r:id="rId7"/>
    <p:sldId id="376" r:id="rId8"/>
    <p:sldId id="358" r:id="rId9"/>
    <p:sldId id="378" r:id="rId10"/>
    <p:sldId id="356" r:id="rId11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1" autoAdjust="0"/>
  </p:normalViewPr>
  <p:slideViewPr>
    <p:cSldViewPr snapToGrid="0" snapToObjects="1">
      <p:cViewPr>
        <p:scale>
          <a:sx n="77" d="100"/>
          <a:sy n="77" d="100"/>
        </p:scale>
        <p:origin x="-2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85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 snapToObjects="1">
      <p:cViewPr varScale="1">
        <p:scale>
          <a:sx n="52" d="100"/>
          <a:sy n="52" d="100"/>
        </p:scale>
        <p:origin x="-2934" y="-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336" cy="495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578" y="0"/>
            <a:ext cx="2944336" cy="495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4FCC-8857-4973-8564-F5CC79542715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08867"/>
            <a:ext cx="2944336" cy="495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578" y="9408867"/>
            <a:ext cx="2944336" cy="495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DF2A9-2B98-4B43-BA6D-E88B4B2516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96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9204C-7EB8-4A03-B7FB-EFFC9FF06882}" type="datetimeFigureOut">
              <a:rPr lang="fi-FI" smtClean="0"/>
              <a:t>6.5.2016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D8D2D-982A-419C-A5D3-291B4AA3AB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711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D8D2D-982A-419C-A5D3-291B4AA3AB3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38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D8D2D-982A-419C-A5D3-291B4AA3AB3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38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2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1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0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2E08-5278-A848-A6D5-2CA61464177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7F61-351D-0143-8528-6F7773B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hyperlink" Target="http://www.ukkinstituutti.fi/uutiskirje/smartmoves/tilaa/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hyperlink" Target="http://www.smartmoves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hyperlink" Target="https://www.youtube.com/user/Terveurheilija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facebook.com/smartmoves2014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terveurheilija.fi/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www.tervekoululainen.fi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smartmoves.f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qmSffOAXrNIbeeRrPQ6eOaIcXKv-kZ1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smartmoves20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0" y="0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2716" y="4715603"/>
            <a:ext cx="526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Sinkin Sans 100 Thin"/>
                <a:cs typeface="Sinkin Sans 100 Thin"/>
              </a:rPr>
              <a:t>Katariina</a:t>
            </a:r>
            <a:r>
              <a:rPr lang="en-US" sz="2400" dirty="0" smtClean="0">
                <a:solidFill>
                  <a:schemeClr val="bg1"/>
                </a:solidFill>
                <a:latin typeface="Sinkin Sans 100 Thin"/>
                <a:cs typeface="Sinkin Sans 100 Thi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inkin Sans 100 Thin"/>
                <a:cs typeface="Sinkin Sans 100 Thin"/>
              </a:rPr>
              <a:t>Autio</a:t>
            </a:r>
            <a:r>
              <a:rPr lang="en-US" sz="2400" dirty="0" smtClean="0">
                <a:solidFill>
                  <a:schemeClr val="bg1"/>
                </a:solidFill>
                <a:latin typeface="Sinkin Sans 100 Thin"/>
                <a:cs typeface="Sinkin Sans 100 Thi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Sinkin Sans 100 Thin"/>
                <a:cs typeface="Sinkin Sans 100 Thin"/>
              </a:rPr>
              <a:t>LitM</a:t>
            </a:r>
            <a:r>
              <a:rPr lang="en-US" sz="2400" dirty="0" smtClean="0">
                <a:solidFill>
                  <a:schemeClr val="bg1"/>
                </a:solidFill>
                <a:latin typeface="Sinkin Sans 100 Thin"/>
                <a:cs typeface="Sinkin Sans 100 Thi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Sinkin Sans 100 Thin"/>
                <a:cs typeface="Sinkin Sans 100 Thin"/>
              </a:rPr>
              <a:t>hankepäälliikkö</a:t>
            </a:r>
            <a:endParaRPr lang="en-US" sz="2400" dirty="0" smtClean="0">
              <a:solidFill>
                <a:schemeClr val="bg1"/>
              </a:solidFill>
              <a:latin typeface="Sinkin Sans 100 Thin"/>
              <a:cs typeface="Sinkin Sans 100 Thin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Sinkin Sans 100 Thin"/>
                <a:cs typeface="Sinkin Sans 100 Thin"/>
              </a:rPr>
              <a:t>Tampereen</a:t>
            </a:r>
            <a:r>
              <a:rPr lang="en-US" sz="2400" dirty="0" smtClean="0">
                <a:solidFill>
                  <a:schemeClr val="bg1"/>
                </a:solidFill>
                <a:latin typeface="Sinkin Sans 100 Thin"/>
                <a:cs typeface="Sinkin Sans 100 Thi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inkin Sans 100 Thin"/>
                <a:cs typeface="Sinkin Sans 100 Thin"/>
              </a:rPr>
              <a:t>Urheilulääkäriasema</a:t>
            </a:r>
            <a:r>
              <a:rPr lang="en-US" sz="2400" dirty="0">
                <a:solidFill>
                  <a:schemeClr val="bg1"/>
                </a:solidFill>
                <a:latin typeface="Sinkin Sans 100 Thin"/>
                <a:cs typeface="Sinkin Sans 100 Thin"/>
              </a:rPr>
              <a:t>,</a:t>
            </a:r>
            <a:endParaRPr lang="en-US" sz="2400" dirty="0" smtClean="0">
              <a:solidFill>
                <a:schemeClr val="bg1"/>
              </a:solidFill>
              <a:latin typeface="Sinkin Sans 100 Thin"/>
              <a:cs typeface="Sinkin Sans 100 Thin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Sinkin Sans 100 Thin"/>
                <a:cs typeface="Sinkin Sans 100 Thin"/>
              </a:rPr>
              <a:t>UKK-</a:t>
            </a:r>
            <a:r>
              <a:rPr lang="en-US" sz="2400" dirty="0" err="1" smtClean="0">
                <a:solidFill>
                  <a:schemeClr val="bg1"/>
                </a:solidFill>
                <a:latin typeface="Sinkin Sans 100 Thin"/>
                <a:cs typeface="Sinkin Sans 100 Thin"/>
              </a:rPr>
              <a:t>instituutti</a:t>
            </a:r>
            <a:endParaRPr lang="en-US" sz="2400" dirty="0">
              <a:solidFill>
                <a:schemeClr val="bg1"/>
              </a:solidFill>
              <a:latin typeface="Sinkin Sans 100 Thin"/>
              <a:cs typeface="Sinkin Sans 100 Thin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522716" y="2735668"/>
            <a:ext cx="4174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000" dirty="0" smtClean="0">
              <a:solidFill>
                <a:schemeClr val="accent6"/>
              </a:solidFill>
            </a:endParaRPr>
          </a:p>
          <a:p>
            <a:r>
              <a:rPr lang="fi-FI" sz="4000" dirty="0" smtClean="0">
                <a:solidFill>
                  <a:schemeClr val="accent6"/>
                </a:solidFill>
              </a:rPr>
              <a:t>SAKU SPORTS</a:t>
            </a:r>
          </a:p>
          <a:p>
            <a:r>
              <a:rPr lang="fi-FI" sz="4000" dirty="0" smtClean="0">
                <a:solidFill>
                  <a:schemeClr val="accent6"/>
                </a:solidFill>
              </a:rPr>
              <a:t>3.5.2016 </a:t>
            </a:r>
            <a:endParaRPr lang="fi-FI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83607" y="1022257"/>
            <a:ext cx="5376825" cy="19590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b="1" dirty="0" smtClean="0"/>
              <a:t>Tutustu </a:t>
            </a:r>
            <a:r>
              <a:rPr lang="fi-FI" sz="2000" b="1" dirty="0" smtClean="0"/>
              <a:t>materiaaleihin </a:t>
            </a:r>
            <a:br>
              <a:rPr lang="fi-FI" sz="2000" b="1" dirty="0" smtClean="0"/>
            </a:br>
            <a:r>
              <a:rPr lang="fi-FI" sz="2000" b="1" dirty="0" smtClean="0"/>
              <a:t>verkkosivuilla: </a:t>
            </a:r>
            <a:r>
              <a:rPr lang="fi-FI" sz="2000" b="1" dirty="0" err="1" smtClean="0">
                <a:hlinkClick r:id="rId2"/>
              </a:rPr>
              <a:t>www.smartmoves.fi</a:t>
            </a:r>
            <a:endParaRPr lang="fi-FI" sz="20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i-FI" sz="2000" b="1" dirty="0" smtClean="0"/>
              <a:t/>
            </a:r>
            <a:br>
              <a:rPr lang="fi-FI" sz="2000" b="1" dirty="0" smtClean="0"/>
            </a:br>
            <a:r>
              <a:rPr lang="fi-FI" sz="2000" b="1" dirty="0" smtClean="0"/>
              <a:t>   </a:t>
            </a: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Tilaa </a:t>
            </a:r>
            <a:r>
              <a:rPr lang="fi-FI" sz="2000" b="1" dirty="0"/>
              <a:t>uutiskirje:  </a:t>
            </a:r>
            <a:r>
              <a:rPr lang="fi-FI" sz="2000" b="1" dirty="0">
                <a:hlinkClick r:id="rId3"/>
              </a:rPr>
              <a:t>http://www.ukkinstituutti.fi/uutiskirje/smartmoves/tilaa</a:t>
            </a:r>
            <a:r>
              <a:rPr lang="fi-FI" sz="2000" b="1" dirty="0" smtClean="0">
                <a:hlinkClick r:id="rId3"/>
              </a:rPr>
              <a:t>/</a:t>
            </a:r>
            <a:endParaRPr lang="fi-FI" sz="2000" b="1" dirty="0" smtClean="0"/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 smtClean="0"/>
              <a:t>Seuraa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Facebookissa</a:t>
            </a:r>
            <a:r>
              <a:rPr lang="fi-FI" sz="2000" b="1" dirty="0"/>
              <a:t>: </a:t>
            </a:r>
            <a:r>
              <a:rPr lang="fi-FI" sz="2000" b="1" dirty="0">
                <a:hlinkClick r:id="rId4"/>
              </a:rPr>
              <a:t>https://</a:t>
            </a:r>
            <a:r>
              <a:rPr lang="fi-FI" sz="2000" b="1" dirty="0" smtClean="0">
                <a:hlinkClick r:id="rId4"/>
              </a:rPr>
              <a:t>www.facebook.com/smartmoves2014</a:t>
            </a:r>
            <a:endParaRPr lang="fi-FI" sz="2000" b="1" dirty="0" smtClean="0"/>
          </a:p>
          <a:p>
            <a:pPr marL="0" indent="0">
              <a:buNone/>
            </a:pPr>
            <a:endParaRPr lang="fi-FI" sz="2000" b="1" dirty="0" smtClean="0"/>
          </a:p>
          <a:p>
            <a:pPr marL="0" indent="0">
              <a:buNone/>
            </a:pPr>
            <a:endParaRPr lang="fi-FI" sz="2000" b="1" dirty="0" smtClean="0"/>
          </a:p>
          <a:p>
            <a:pPr marL="0" indent="0">
              <a:buNone/>
            </a:pPr>
            <a:r>
              <a:rPr lang="fi-FI" sz="2000" b="1" dirty="0" smtClean="0"/>
              <a:t>V</a:t>
            </a:r>
            <a:r>
              <a:rPr lang="fi-FI" sz="2000" b="1" dirty="0" smtClean="0"/>
              <a:t>ideotarjonta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YouTubessa</a:t>
            </a:r>
            <a:r>
              <a:rPr lang="fi-FI" sz="2000" b="1" dirty="0"/>
              <a:t>: </a:t>
            </a:r>
            <a:r>
              <a:rPr lang="fi-FI" sz="2000" b="1" dirty="0">
                <a:hlinkClick r:id="rId5"/>
              </a:rPr>
              <a:t>https://</a:t>
            </a:r>
            <a:r>
              <a:rPr lang="fi-FI" sz="2000" b="1" dirty="0" smtClean="0">
                <a:hlinkClick r:id="rId5"/>
              </a:rPr>
              <a:t>www.youtube.com/user/Terveurheilija</a:t>
            </a:r>
            <a:endParaRPr lang="fi-FI" sz="2000" b="1" dirty="0" smtClean="0"/>
          </a:p>
          <a:p>
            <a:pPr marL="0" indent="0">
              <a:buNone/>
            </a:pPr>
            <a:endParaRPr lang="fi-FI" sz="2000" b="1" dirty="0" smtClean="0"/>
          </a:p>
        </p:txBody>
      </p:sp>
      <p:sp>
        <p:nvSpPr>
          <p:cNvPr id="1028" name="AutoShape 4" descr="data:image/jpeg;base64,/9j/4AAQSkZJRgABAQAAAQABAAD/2wCEAAkGBxITEBMSEBQVFBMREA4QFxUSEhQUFRQTFRUXGBgXFRYYKCgjGBoxGxUUITEhJSo3Li4uFyAzRDMsNygtLiwBCgoKDg0OGxAQGywkICQ0Ny03LDcrNywsLC4sNzQsLCwsLCwtLCw3LCwsLCwvLCwvLC8sLCwsLCwsLC8sLCwsLP/AABEIAOEA4AMBIgACEQEDEQH/xAAcAAEAAgIDAQAAAAAAAAAAAAAABgcEBQEDCAL/xABNEAABAwEBBw0NBgQGAwAAAAABAAIDBBEFBgcSITFzFTRBUVNUYXGBkZOy0hMWFyIzUnSUoaOxs9EjMjVCcsFigpKiFCQlQ8LDg+Hx/8QAGQEBAAMBAQAAAAAAAAAAAAAAAAEDBAUC/8QAKxEAAgIAAwgCAgIDAAAAAAAAAAECAxESMQQTMjNRUoGhIVMiQRRhQpGx/9oADAMBAAIRAxEAPwC8URfL3gAlxAABJJNgAGck7AQH0tZde+CmptcStYbLcX7zyOBjbTy2Kv77sIjnF0VCcRgtBm/M7R2/dH8WfasznAvfvAqan7WocYWPONa8F0z7dnFObjdl4CtUdnSWax4f9KnZi8I/JJavCjTA2RRSv4TisB4spPsWGcK7d6npx2VI7m3h0EQFsXdXedMce3+X7vsW5juRTtFjYIWjaETAPYFDlQtIt+RhZ1IF4WG719+OynhYbvX347Kn+p8G5RdGz6JqfBuUXRs+ijPT2exln19EA8LDd6+/HZTwsN3r78dlT/U+DcoujZ9E1Pg3KLo2fRM9PZ7GWfX0QDwsN3r78dlPCw3evvx2VP8AU+DcoujZ9E1Pg3KLo2fRM9PZ7GWfX0QDwsN3r78dlPCw3evvx2VP9T4Nyi6Nn0TU+DcoujZ9Ez09nsZZ9fRAPCw3evvx2U8LDd6+/HZU/wBT4Nyi6Nn0TU+DcoujZ9Ez09nsZZ9fRAPCw3evvx2U8LDd6+/HZU/1Pg3KLo2fRNT4Nyi6Nn0TPT2exln19EA8LDd6+/HZTwsN3r78dlT/AFPg3KLo2fRNT4Nyi6Nn0TPT2exln19EA8LDd6+/HZTwsN3r78dlT/U+DcoujZ9E1Pg3KLo2fRM9PZ7GWfX0QDwrjevvx2VlU2FOA+UglbwsLH/HFU0dcunIsMMRHDGwj4LVV95NBKMsDWHbh+yI5G2A8oUqdL1i/wDYws6mRce+mkqSBDM0vP5HWsfyNdZbyLcqpr4cGs0QL6R3dmjLiOsEos2iMj/YeArpvXv9np3CKrxpYgcUl1vdorMmzlcBstOXhyWKXs6ksa3j/RCsaeEkW+i6aOqZLG2SJwex4xmubmIXcspcFVWE6+kve6jhdZHGftnA/fePyfpGzw5NjLP76rrf4WjlmH3mtxWaRxxW5NkWkE8AKrHBtcP/ABNUZpfGjpyJDjZceUm1tu3mLjwgba1bPFJOyX6KbG3+K/ZJbwLyhG1tTVNtlNjo43DJENhzh5/V480qvgvggo48ed2U24rG5XvI80fucgS+W7bKOndM/KfusbbYXvOZo5iSdgAqirqXRlqJXTTOxnu5gNhrRsNG0vVdcr5ZpaESkq1giS3bwh1cxIhIp49pmV5HC8/8QFFamqkkNsr3yHbke55/uXSi3RhGOiM7k3qcYg2hzJiDaHMuUXsg4xBtDmTEG0OZcogOMQbQ5kxBtDmXKIDjEG0OZMQbQ5lyiA4xBtDmTEG0OZcogOMQbQ5kxBtDmXKIDjEG0OZMQbQ5lyuW5TYMp2hlPMgPnEG0OZMQbQ5lmNubOc0Mp4onn9lw65s4zwyjjieP2UZkMDpgmcw2xucw7bHFp5wpJce/ytgIDn92YPyzeMbOCT71vHbxKMyRlv3gW/qBHxXyColCMtUSm1oXvexfXBWtsYcSUC10TyMYDbafzN4RwWgLX373msq2mWEBtS0ZDmEoH5X8O079lTtNUPje2SNxY9hDmuabCDwK7ryb5RWwWusE0djZGjNacz2/wmw8RBGxasFtTpeeGhohNTWWRXd4d8rqOfuE9ohe8seHZO4yW2Y1hzZcjhy7GW5lVuFi4Ia5tZGMkhEcoHn2eK/lAIPE3bUpwc3XNRQtDzbJAe4OJzkNALD/AEkC3bBUXpTirY+Sa24vIzS4YqqyGni8+WSQ/wDjaB/2exbvBvQCK58Rs8aYundw4xsb/YGKL4ZT9pS/oqPjGrAvfYG0lM0Zm01OByRtUTeFEV1EfmxlV4ULrmWs7iD4lMMSzYMjgC89Vv8AKdtQ5ZF0ajuk0sh/3JZZP6nE/usddCuOWKRnk8XiERF7PIREQBERAEREAREQBERAFvr2r06isNsYxIgbDK+3F4Q0Z3niybZCzrwr1P8AGSGSW0U8RsdZkMj8+IDsDMSeEDZtFzQxNY0NYA1rQGhrQAABmAAzBZL9pyfjHUurqzfLIpcjB5RQgGRpnftynxeSMZLOO3jUopqWOMYsbGsG0xoaOYLuRc+U5S1ZpUUtAiIvJIIVN4VWgXQAAA/y8WYWZcaRXIqZwqH/AFE8EEI6x/datk5hVdwkQW+vIuuaatifbYyRwhk2sR5AtPE7FPIVoUcMi6MoqSwZlTweJ6Bvouf3ejnistLonFv62+Mw/wBQCrzA9V2VE8WxJC2TljdZ/wBnsVmXJqO6U8Mh/wByGJ/9TQf3VV4MWYt03tGZsNS3kD2fRc6rlzizTPiizOwy+UpdHUfGNWJcTWsGgg6gVd4ZfKUujqPjGrEuJrWDQQdQKLOTDyTHjked25kRuZF1DIEREAREQBERAEREAREQBdtNA6R7I2C10j2MaNtziAPaV1KVYM6QSXRjJzRMlm5hij2vB5F5nLLFsmKxeBb1xbmspqeOCP7sbQLfOdnc48JJJ5Vmoi4reLxZv0CIsK691IqaJ007sVjbOEknM1o2SiWPwgZqKtKrCr432VN4uwZJbCeNrQQOcro8Ksu9mdK7sq/+Lb0K97DqWkqVwnO/1KTgjgH9tv7rcjCrLvZnSu7Kht8V1zVVL53NDC8MGKHYwGK0Nz5NpX7PTOE8ZIqtsjJYI1qIi3FB6CvY1jS+i03y2qtcG34rLo6r5jVZV7GsaX0Sm+W1Vrg2/FZdHVfMaubXpYapaxMzDL5Sl0dR8Y1YlxNawaCDqBV3hl8pS6Oo+MasO4mtYNBB1AvNnJh5JjxyPPDcyI3Mi6hkCIiAIiIAiIgCIiAIiIAp1ghb/nJTtUzhzyM+igqneCDXc3ox67FTfy2e6+JFtIiLkG0KssMdScamit8WyaQjbd4rWnmLudWaqrwxeXptFL1gtGy81FdvAV8iIuqYwiIgCIiA9BXsaxpfRKb5bVWuDb8Vl0dV8xqsq9jWNL6JTfLaq1wbfisujqvmNXNr0sNUtYmZhl8pS6Oo+MasO4mtYNBB1Aq8wy+UpdHUfGNWHcTWsGgg6gXmzkw8kx45HnhuZEbmRdQyBERAEREAREQBERAEX3DGXOa0Z3Oa0cZNg+KlXg6r/Mj6Vq8ynGOrJUW9CJKd4INdzejHrsWD4Oq/zI+lapTg8vWqaSokkna0NdDiDFeHZcZpzDgBVF1sHW0mWVwkpL4J+iIuWawqrwxeXp9FL1grUUEwi3sVNXLC6na0hkb2nGeG5SQRn4lfs8krE2V2puPwVKilvg6r/Mj6VqeDqv8AMj6Vq6O+r6oy5JdCJIpb4Oq/zI+latFdu40tLIIpwA8sbJY1wcMUlwGUcLSvUbIyeCYcWtUa9ERezyegr2NY0votN8tqrXBt+Ky6Oq+Y1WVexrGl9EpvltVa4NvxWXR1XzGrm16WGqWsTMwy+UpdHUfGNWJcTWsGgg6gVd4ZfKUujqPjGrEuJrWDQQdQLzZyYeSY8cjzu3MiNzIuoZAiIgCIiAIiIAiIgMm5nl4dND1wvRi853M8vDpoeuF6MXP23VGmj9hERYi8IiIAiIgCIiAKm8KzrbocVPCP7nn91cipTCa+26Uo81kDf7Af3WrZOZ4KbuEiqIi6ZlPQV7GsaX0Wm+W1Vrg2/FZdHVfMarKvY1jS+i03y2qtcG34rLo6r5jVza9LDVLWJmYZfKUujqPjGrEuJrWDQQdQKu8MvlKXR1HxjViXD1rBoIOoF5s5MPJMeOR53bmRG5kXUMgREQBERAEREAREQGTczy8Omh64XoxeboZS1zXDOxzXC3Na02i3mUu8JddtQdE7tLLtFMrGsC6qajqXGipzwl121B0Tu0pPeBfbU1k8kc/c8VkOOMRhabcZoy2k7ayS2acViy5WxbwJ4iIs5YERQfCDfVUUcsLYO52SMe447C7KCALLCNte4Qc3lR5lJRWLJwipzwl121B0Tu0nhLrtqDondpX/AMSz+jxvolxqjcIbrbp1PAYRzQxrP8JddtQdE7tKMXUr3zzPmksx5CCcUWC0ADIMuwAr9nolXJtlVtiksEYiIi2FJ6CvY1jS+i03y2qtcG34rLo6r5jVZV7GsaX0Wm+W1Vrg2/FZdHVfMaubXpYapaxMzDL5Sl0dR8Y1YlxNawaCDqBV3hl8pS6Oo+MasS4mtYNBB1AvNnJh5JjxyPO7cyI3Mi6hkCIiAIiIAiIgCIiAIiIAp3gg13N6MeuxQRTvBBrub0Y9dipv5bPdfEi2kRFyDaFVeGLy9PopesFaiqvDF5en0UvWC0bLzUV3cJXyIi6pjCIiAIiID0FexrGl9FpvltVa4NvxWXR1XzGqyr2NY0volN8tqrXBt+Ky6Oq+Y1c2vSw1S1iZmGXylLo6j4xqxLia1g0EHUCrvDL5Sl0dR8Y1YlxNawaCDqBebOTDyTHjkedwEUglp2u+8OXZ51hS3K813I76hdFTRlwNYiypKCQflt4jasd7CM4I4xYvWJB8oiKQEREAREQBERAFO8EGu5vRj12KCKd4INdzejHrsVN/LZ7r4kW0iIuQbQqrwxeXptFL1grUVV4YvL02il6wWjZeYiu7gK+REXVMYRcgLuZSPOZp5cnxUA6EWfHctx+8QOLKVmw0DG7GMf4voockTgXNexrGl9FpvltVa4NvxWXR1XzGqz7ha1p/R4OoFWGDb8Vl0dV8xq59fDYaZaxMzDL5Sl0dR8Y1YdxNawaCDqBV5hl8pS6Oo+MasS4mtYNBB1AvNnJh5JjxyKcC5XAXK2lAREQHW6BhztbzBdTqCM/l5iVkomLBhOuYz+Icq+Dcpuw4+xbBFOZkYI1huT/H/b/7XGpJ84cy2iJmYwRqtSnecOYrjUp3nD2rbIpzMYI1OpTvOHtU1wVURZVSkkG2nIyfratApZg41xJoT12qq6TyM9QX5IsNERcw1hVzhSpGvmgLrckcgyH+IKxlAMJPlYdG/rBXbPzEV2cJBW3Pj2reMldjaVgzNbzW/FdyLoYsz4HDQBmycS5REAREQFw3C1rT+jwdQKsMG34rLo6r5jVZ9wta0/o8HUCrDBt+Ky6Oq+Y1Y6+GwunrEzMMvlKXR1HxjVhXBcDSU5GY08BH9DVB8MdNayll2GvmjPG8NcPluUlwf1oludAdmNncSNruZxR/aGnlSfzRFkx5jK2qIsV7mHOx7m/0kj9l1rfX60Biq3mzxZvtRxn7w48a0/zBaFaovFJlLWDwCIi9EBERAEREAREQBERAFLMHGuJNCeu1RNSzBxriTQnrtVV3Az1DiRYaIi5xqCgGEnysOjf1gp+oBhJ8rDo39YK6jjR4s4SHoiLoGYIiIAuCuVn3BoDPURx2WguDnfobld7MnKFDeCxGpa1yoi2CFpzthiaeMNAVV4M3W3UkIzGKpPIXsVoXcrhBTTTH/bikcOFwHijlNg5VWWB+mJq5ZNiOnxOV722eyNyyVcuci6fFFE9v4uSamhlY0WvaBKwbJezLYOEjGb/MoJgou4I5nUzzY2osey3MJQMo5WgcrANlWyqcwh3uOpaj/EQgiGV+OC3J3Ka3GItGbL4zeUbCnZ2pRdb/AGLE01JFmXz3GFTDiiwSMtcwnb2jwHNzHYVVTROY4teC1zSQQc4IVgXjX3Nq4xHKQ2pY3xhmEgH52fuNjisWxvhvbjqRjfclAsDwM/A8bI9oUQm6nkmJRU1iiq0WzupcGogJ7owlo/Oy1zOcZuWxau1a00/lFLWByiIpAREQBERAEREAUswca4k0J67VE1srg3ZdSvc9jWuLmYljrc1oOxxLxYm4tI9ReDxLdRV93/TblHzuTv8Aptyj53LF/HmXbyJYKgGEnysOjf1gvnv+m3KPnctLd67b6pzHPa1uI0tGLbltNuyraqpRlizzOaawRq0RFrKQiLNudcmec2RRucPOssYONxyKG0tQYQH0VmXm3CNPGXyD7WUC0eYzYbx7J5NpcXuXpspyJJSJJRmP5GfpBznhPsXffZfNHRRYzrHSuB7nHblcds7TRsn91kssdjyQLoxy/kyL4WrtgMZRsOV5bLJZsMB8Rp43DG/lG2tngtuUYqLurhY6pd3Th7mBYz/k7+dQG9q5Et0qxz5SS3H7pPJmyHMxu0TZYBsAcCu6NgaA1oAAAAAyAAZgFNzVcFWvIh+UszPpdFbSRzRuilaHseMVzTmI/Y7Nuwu9FkLimL6Lzp6J/doC98LTjtkZb3SKzz7M36hk27Fur28JlgDK5pOYd2jGXjewfFvMrNUXu1eHR1BLgwwvOUuhsaCeFhtaeOy3hWtXxmsLF5KXW4vGJubm3ap6gWwTMfwNcMYcbTlHKF9z3KgebXwxuO26NpPPYq3rMFUoP2U8b9rujHMPOMZfDLwrqNyNqGAfw1NQB7GqN3XrGZOaX7iWLqDS7hF0bU1Bpdwi6NqrzvGutvpvrVR2U7xrrb6b61UdlN2vsIzPtLD1Bpdwi6Nqag0u4RdG1V53jXW3031qo7Kd411t9N9aqOym7X2DM+0sPUGl3CLo2pqDS7hF0bVXneNdbfTfWqjsp3jXW3031qo7KbtfYMz7Sw9QaXcIujamoNLuEXRtVed411t9N9aqOyneNdbfTfWqjspu19gzPtLD1Bpdwi6Nqag0u4RdG1V53jXW3031qo7Kd411t9N9aqOym7X2DM+0sPUGl3CLo2pqDS7hF0bVXneNdbfTfWqjsp3jXW3031qo7KbtfYMz7Sw9QaXcIujamoNLuEXRtVed411t9N9aqOyneNdbfTfWqjspu19gzPtLD1Bpdwi6Nqag0u4RdG1V53jXW3031qo7Kd411t9N9aqOym7X2DM+0seK49M02tgiB2xG23nsX3XXShgbbNIyMfxva3mBz8irR14l1TkNSwjhqqg/8VxTYLKgm2WeJtucsD5D7cVN1X/lMnPL9RNpfDhMjaCyibjuzd1kBawcLWnK48dg41E7i3Aq7pTGV7nYjj488mbJsMH5jwDIOBT+4+DqjhIdIHTuGX7WzEt/QMhHA61S9jQAAAAAAABkAA2AFO+hWsK15IySlxGFca5MVLC2GBtjW5STlc52y5x2T/8AMwWciLK228WXaBERQAiIgCIiAIiIAiIgCIiAIiIAiIgCIiAIiIAiIgCIiAIiIAiIgP/Z"/>
          <p:cNvSpPr>
            <a:spLocks noChangeAspect="1" noChangeArrowheads="1"/>
          </p:cNvSpPr>
          <p:nvPr/>
        </p:nvSpPr>
        <p:spPr bwMode="auto">
          <a:xfrm>
            <a:off x="2778807" y="100137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0" name="AutoShape 6" descr="data:image/jpeg;base64,/9j/4AAQSkZJRgABAQAAAQABAAD/2wCEAAkGBxITEBMSEBQVFBMREA4QFxUSEhQUFRQTFRUXGBgXFRYYKCgjGBoxGxUUITEhJSo3Li4uFyAzRDMsNygtLiwBCgoKDg0OGxAQGywkICQ0Ny03LDcrNywsLC4sNzQsLCwsLCwtLCw3LCwsLCwvLCwvLC8sLCwsLCwsLC8sLCwsLP/AABEIAOEA4AMBIgACEQEDEQH/xAAcAAEAAgIDAQAAAAAAAAAAAAAABgcEBQEDCAL/xABNEAABAwEBBw0NBgQGAwAAAAABAAIDBBEFBgcSITFzFTRBUVNUYXGBkZOy0hMWFyIzUnSUoaOxs9EjMjVCcsFigpKiFCQlQ8LDg+Hx/8QAGQEBAAMBAQAAAAAAAAAAAAAAAAEDBAUC/8QAKxEAAgIAAwgCAgIDAAAAAAAAAAECAxESMQQTMjNRUoGhIVMiQRRhQpGx/9oADAMBAAIRAxEAPwC8URfL3gAlxAABJJNgAGck7AQH0tZde+CmptcStYbLcX7zyOBjbTy2Kv77sIjnF0VCcRgtBm/M7R2/dH8WfasznAvfvAqan7WocYWPONa8F0z7dnFObjdl4CtUdnSWax4f9KnZi8I/JJavCjTA2RRSv4TisB4spPsWGcK7d6npx2VI7m3h0EQFsXdXedMce3+X7vsW5juRTtFjYIWjaETAPYFDlQtIt+RhZ1IF4WG719+OynhYbvX347Kn+p8G5RdGz6JqfBuUXRs+ijPT2exln19EA8LDd6+/HZTwsN3r78dlT/U+DcoujZ9E1Pg3KLo2fRM9PZ7GWfX0QDwsN3r78dlPCw3evvx2VP8AU+DcoujZ9E1Pg3KLo2fRM9PZ7GWfX0QDwsN3r78dlPCw3evvx2VP9T4Nyi6Nn0TU+DcoujZ9Ez09nsZZ9fRAPCw3evvx2U8LDd6+/HZU/wBT4Nyi6Nn0TU+DcoujZ9Ez09nsZZ9fRAPCw3evvx2U8LDd6+/HZU/1Pg3KLo2fRNT4Nyi6Nn0TPT2exln19EA8LDd6+/HZTwsN3r78dlT/AFPg3KLo2fRNT4Nyi6Nn0TPT2exln19EA8LDd6+/HZTwsN3r78dlT/U+DcoujZ9E1Pg3KLo2fRM9PZ7GWfX0QDwrjevvx2VlU2FOA+UglbwsLH/HFU0dcunIsMMRHDGwj4LVV95NBKMsDWHbh+yI5G2A8oUqdL1i/wDYws6mRce+mkqSBDM0vP5HWsfyNdZbyLcqpr4cGs0QL6R3dmjLiOsEos2iMj/YeArpvXv9np3CKrxpYgcUl1vdorMmzlcBstOXhyWKXs6ksa3j/RCsaeEkW+i6aOqZLG2SJwex4xmubmIXcspcFVWE6+kve6jhdZHGftnA/fePyfpGzw5NjLP76rrf4WjlmH3mtxWaRxxW5NkWkE8AKrHBtcP/ABNUZpfGjpyJDjZceUm1tu3mLjwgba1bPFJOyX6KbG3+K/ZJbwLyhG1tTVNtlNjo43DJENhzh5/V480qvgvggo48ed2U24rG5XvI80fucgS+W7bKOndM/KfusbbYXvOZo5iSdgAqirqXRlqJXTTOxnu5gNhrRsNG0vVdcr5ZpaESkq1giS3bwh1cxIhIp49pmV5HC8/8QFFamqkkNsr3yHbke55/uXSi3RhGOiM7k3qcYg2hzJiDaHMuUXsg4xBtDmTEG0OZcogOMQbQ5kxBtDmXKIDjEG0OZMQbQ5lyiA4xBtDmTEG0OZcogOMQbQ5kxBtDmXKIDjEG0OZMQbQ5lyuW5TYMp2hlPMgPnEG0OZMQbQ5lmNubOc0Mp4onn9lw65s4zwyjjieP2UZkMDpgmcw2xucw7bHFp5wpJce/ytgIDn92YPyzeMbOCT71vHbxKMyRlv3gW/qBHxXyColCMtUSm1oXvexfXBWtsYcSUC10TyMYDbafzN4RwWgLX373msq2mWEBtS0ZDmEoH5X8O079lTtNUPje2SNxY9hDmuabCDwK7ryb5RWwWusE0djZGjNacz2/wmw8RBGxasFtTpeeGhohNTWWRXd4d8rqOfuE9ohe8seHZO4yW2Y1hzZcjhy7GW5lVuFi4Ia5tZGMkhEcoHn2eK/lAIPE3bUpwc3XNRQtDzbJAe4OJzkNALD/AEkC3bBUXpTirY+Sa24vIzS4YqqyGni8+WSQ/wDjaB/2exbvBvQCK58Rs8aYundw4xsb/YGKL4ZT9pS/oqPjGrAvfYG0lM0Zm01OByRtUTeFEV1EfmxlV4ULrmWs7iD4lMMSzYMjgC89Vv8AKdtQ5ZF0ajuk0sh/3JZZP6nE/usddCuOWKRnk8XiERF7PIREQBERAEREAREQBERAFvr2r06isNsYxIgbDK+3F4Q0Z3niybZCzrwr1P8AGSGSW0U8RsdZkMj8+IDsDMSeEDZtFzQxNY0NYA1rQGhrQAABmAAzBZL9pyfjHUurqzfLIpcjB5RQgGRpnftynxeSMZLOO3jUopqWOMYsbGsG0xoaOYLuRc+U5S1ZpUUtAiIvJIIVN4VWgXQAAA/y8WYWZcaRXIqZwqH/AFE8EEI6x/datk5hVdwkQW+vIuuaatifbYyRwhk2sR5AtPE7FPIVoUcMi6MoqSwZlTweJ6Bvouf3ejnistLonFv62+Mw/wBQCrzA9V2VE8WxJC2TljdZ/wBnsVmXJqO6U8Mh/wByGJ/9TQf3VV4MWYt03tGZsNS3kD2fRc6rlzizTPiizOwy+UpdHUfGNWJcTWsGgg6gVd4ZfKUujqPjGrEuJrWDQQdQKLOTDyTHjked25kRuZF1DIEREAREQBERAEREAREQBdtNA6R7I2C10j2MaNtziAPaV1KVYM6QSXRjJzRMlm5hij2vB5F5nLLFsmKxeBb1xbmspqeOCP7sbQLfOdnc48JJJ5Vmoi4reLxZv0CIsK691IqaJ007sVjbOEknM1o2SiWPwgZqKtKrCr432VN4uwZJbCeNrQQOcro8Ksu9mdK7sq/+Lb0K97DqWkqVwnO/1KTgjgH9tv7rcjCrLvZnSu7Kht8V1zVVL53NDC8MGKHYwGK0Nz5NpX7PTOE8ZIqtsjJYI1qIi3FB6CvY1jS+i03y2qtcG34rLo6r5jVZV7GsaX0Sm+W1Vrg2/FZdHVfMaubXpYapaxMzDL5Sl0dR8Y1YlxNawaCDqBV3hl8pS6Oo+MasO4mtYNBB1AvNnJh5JjxyPPDcyI3Mi6hkCIiAIiIAiIgCIiAIiIAp1ghb/nJTtUzhzyM+igqneCDXc3ox67FTfy2e6+JFtIiLkG0KssMdScamit8WyaQjbd4rWnmLudWaqrwxeXptFL1gtGy81FdvAV8iIuqYwiIgCIiA9BXsaxpfRKb5bVWuDb8Vl0dV8xqsq9jWNL6JTfLaq1wbfisujqvmNXNr0sNUtYmZhl8pS6Oo+MasO4mtYNBB1Aq8wy+UpdHUfGNWHcTWsGgg6gXmzkw8kx45HnhuZEbmRdQyBERAEREAREQBERAEX3DGXOa0Z3Oa0cZNg+KlXg6r/Mj6Vq8ynGOrJUW9CJKd4INdzejHrsWD4Oq/zI+lapTg8vWqaSokkna0NdDiDFeHZcZpzDgBVF1sHW0mWVwkpL4J+iIuWawqrwxeXp9FL1grUUEwi3sVNXLC6na0hkb2nGeG5SQRn4lfs8krE2V2puPwVKilvg6r/Mj6VqeDqv8AMj6Vq6O+r6oy5JdCJIpb4Oq/zI+latFdu40tLIIpwA8sbJY1wcMUlwGUcLSvUbIyeCYcWtUa9ERezyegr2NY0votN8tqrXBt+Ky6Oq+Y1WVexrGl9EpvltVa4NvxWXR1XzGrm16WGqWsTMwy+UpdHUfGNWJcTWsGgg6gVd4ZfKUujqPjGrEuJrWDQQdQLzZyYeSY8cjzu3MiNzIuoZAiIgCIiAIiIAiIgMm5nl4dND1wvRi853M8vDpoeuF6MXP23VGmj9hERYi8IiIAiIgCIiAKm8KzrbocVPCP7nn91cipTCa+26Uo81kDf7Af3WrZOZ4KbuEiqIi6ZlPQV7GsaX0Wm+W1Vrg2/FZdHVfMarKvY1jS+i03y2qtcG34rLo6r5jVza9LDVLWJmYZfKUujqPjGrEuJrWDQQdQKu8MvlKXR1HxjViXD1rBoIOoF5s5MPJMeOR53bmRG5kXUMgREQBERAEREAREQGTczy8Omh64XoxeboZS1zXDOxzXC3Na02i3mUu8JddtQdE7tLLtFMrGsC6qajqXGipzwl121B0Tu0pPeBfbU1k8kc/c8VkOOMRhabcZoy2k7ayS2acViy5WxbwJ4iIs5YERQfCDfVUUcsLYO52SMe447C7KCALLCNte4Qc3lR5lJRWLJwipzwl121B0Tu0nhLrtqDondpX/AMSz+jxvolxqjcIbrbp1PAYRzQxrP8JddtQdE7tKMXUr3zzPmksx5CCcUWC0ADIMuwAr9nolXJtlVtiksEYiIi2FJ6CvY1jS+i03y2qtcG34rLo6r5jVZV7GsaX0Wm+W1Vrg2/FZdHVfMaubXpYapaxMzDL5Sl0dR8Y1YlxNawaCDqBV3hl8pS6Oo+MasS4mtYNBB1AvNnJh5JjxyPO7cyI3Mi6hkCIiAIiIAiIgCIiAIiIAp3gg13N6MeuxQRTvBBrub0Y9dipv5bPdfEi2kRFyDaFVeGLy9PopesFaiqvDF5en0UvWC0bLzUV3cJXyIi6pjCIiAIiID0FexrGl9FpvltVa4NvxWXR1XzGqyr2NY0volN8tqrXBt+Ky6Oq+Y1c2vSw1S1iZmGXylLo6j4xqxLia1g0EHUCrvDL5Sl0dR8Y1YlxNawaCDqBebOTDyTHjkedwEUglp2u+8OXZ51hS3K813I76hdFTRlwNYiypKCQflt4jasd7CM4I4xYvWJB8oiKQEREAREQBERAFO8EGu5vRj12KCKd4INdzejHrsVN/LZ7r4kW0iIuQbQqrwxeXptFL1grUVV4YvL02il6wWjZeYiu7gK+REXVMYRcgLuZSPOZp5cnxUA6EWfHctx+8QOLKVmw0DG7GMf4voockTgXNexrGl9FpvltVa4NvxWXR1XzGqz7ha1p/R4OoFWGDb8Vl0dV8xq59fDYaZaxMzDL5Sl0dR8Y1YdxNawaCDqBV5hl8pS6Oo+MasS4mtYNBB1AvNnJh5JjxyKcC5XAXK2lAREQHW6BhztbzBdTqCM/l5iVkomLBhOuYz+Icq+Dcpuw4+xbBFOZkYI1huT/H/b/7XGpJ84cy2iJmYwRqtSnecOYrjUp3nD2rbIpzMYI1OpTvOHtU1wVURZVSkkG2nIyfratApZg41xJoT12qq6TyM9QX5IsNERcw1hVzhSpGvmgLrckcgyH+IKxlAMJPlYdG/rBXbPzEV2cJBW3Pj2reMldjaVgzNbzW/FdyLoYsz4HDQBmycS5REAREQFw3C1rT+jwdQKsMG34rLo6r5jVZ9wta0/o8HUCrDBt+Ky6Oq+Y1Y6+GwunrEzMMvlKXR1HxjVhXBcDSU5GY08BH9DVB8MdNayll2GvmjPG8NcPluUlwf1oludAdmNncSNruZxR/aGnlSfzRFkx5jK2qIsV7mHOx7m/0kj9l1rfX60Biq3mzxZvtRxn7w48a0/zBaFaovFJlLWDwCIi9EBERAEREAREQBERAFLMHGuJNCeu1RNSzBxriTQnrtVV3Az1DiRYaIi5xqCgGEnysOjf1gp+oBhJ8rDo39YK6jjR4s4SHoiLoGYIiIAuCuVn3BoDPURx2WguDnfobld7MnKFDeCxGpa1yoi2CFpzthiaeMNAVV4M3W3UkIzGKpPIXsVoXcrhBTTTH/bikcOFwHijlNg5VWWB+mJq5ZNiOnxOV722eyNyyVcuci6fFFE9v4uSamhlY0WvaBKwbJezLYOEjGb/MoJgou4I5nUzzY2osey3MJQMo5WgcrANlWyqcwh3uOpaj/EQgiGV+OC3J3Ka3GItGbL4zeUbCnZ2pRdb/AGLE01JFmXz3GFTDiiwSMtcwnb2jwHNzHYVVTROY4teC1zSQQc4IVgXjX3Nq4xHKQ2pY3xhmEgH52fuNjisWxvhvbjqRjfclAsDwM/A8bI9oUQm6nkmJRU1iiq0WzupcGogJ7owlo/Oy1zOcZuWxau1a00/lFLWByiIpAREQBERAEREAUswca4k0J67VE1srg3ZdSvc9jWuLmYljrc1oOxxLxYm4tI9ReDxLdRV93/TblHzuTv8Aptyj53LF/HmXbyJYKgGEnysOjf1gvnv+m3KPnctLd67b6pzHPa1uI0tGLbltNuyraqpRlizzOaawRq0RFrKQiLNudcmec2RRucPOssYONxyKG0tQYQH0VmXm3CNPGXyD7WUC0eYzYbx7J5NpcXuXpspyJJSJJRmP5GfpBznhPsXffZfNHRRYzrHSuB7nHblcds7TRsn91kssdjyQLoxy/kyL4WrtgMZRsOV5bLJZsMB8Rp43DG/lG2tngtuUYqLurhY6pd3Th7mBYz/k7+dQG9q5Et0qxz5SS3H7pPJmyHMxu0TZYBsAcCu6NgaA1oAAAAAyAAZgFNzVcFWvIh+UszPpdFbSRzRuilaHseMVzTmI/Y7Nuwu9FkLimL6Lzp6J/doC98LTjtkZb3SKzz7M36hk27Fur28JlgDK5pOYd2jGXjewfFvMrNUXu1eHR1BLgwwvOUuhsaCeFhtaeOy3hWtXxmsLF5KXW4vGJubm3ap6gWwTMfwNcMYcbTlHKF9z3KgebXwxuO26NpPPYq3rMFUoP2U8b9rujHMPOMZfDLwrqNyNqGAfw1NQB7GqN3XrGZOaX7iWLqDS7hF0bU1Bpdwi6NqrzvGutvpvrVR2U7xrrb6b61UdlN2vsIzPtLD1Bpdwi6Nqag0u4RdG1V53jXW3031qo7Kd411t9N9aqOym7X2DM+0sPUGl3CLo2pqDS7hF0bVXneNdbfTfWqjsp3jXW3031qo7KbtfYMz7Sw9QaXcIujamoNLuEXRtVed411t9N9aqOyneNdbfTfWqjspu19gzPtLD1Bpdwi6Nqag0u4RdG1V53jXW3031qo7Kd411t9N9aqOym7X2DM+0sPUGl3CLo2pqDS7hF0bVXneNdbfTfWqjsp3jXW3031qo7KbtfYMz7Sw9QaXcIujamoNLuEXRtVed411t9N9aqOyneNdbfTfWqjspu19gzPtLD1Bpdwi6Nqag0u4RdG1V53jXW3031qo7Kd411t9N9aqOym7X2DM+0seK49M02tgiB2xG23nsX3XXShgbbNIyMfxva3mBz8irR14l1TkNSwjhqqg/8VxTYLKgm2WeJtucsD5D7cVN1X/lMnPL9RNpfDhMjaCyibjuzd1kBawcLWnK48dg41E7i3Aq7pTGV7nYjj488mbJsMH5jwDIOBT+4+DqjhIdIHTuGX7WzEt/QMhHA61S9jQAAAAAAABkAA2AFO+hWsK15IySlxGFca5MVLC2GBtjW5STlc52y5x2T/8AMwWciLK228WXaBERQ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112188" y="21628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2" name="AutoShape 8" descr="data:image/jpeg;base64,/9j/4AAQSkZJRgABAQAAAQABAAD/2wCEAAkGBxITEBMSEBQVFBMREA4QFxUSEhQUFRQTFRUXGBgXFRYYKCgjGBoxGxUUITEhJSo3Li4uFyAzRDMsNygtLiwBCgoKDg0OGxAQGywkICQ0Ny03LDcrNywsLC4sNzQsLCwsLCwtLCw3LCwsLCwvLCwvLC8sLCwsLCwsLC8sLCwsLP/AABEIAOEA4AMBIgACEQEDEQH/xAAcAAEAAgIDAQAAAAAAAAAAAAAABgcEBQEDCAL/xABNEAABAwEBBw0NBgQGAwAAAAABAAIDBBEFBgcSITFzFTRBUVNUYXGBkZOy0hMWFyIzUnSUoaOxs9EjMjVCcsFigpKiFCQlQ8LDg+Hx/8QAGQEBAAMBAQAAAAAAAAAAAAAAAAEDBAUC/8QAKxEAAgIAAwgCAgIDAAAAAAAAAAECAxESMQQTMjNRUoGhIVMiQRRhQpGx/9oADAMBAAIRAxEAPwC8URfL3gAlxAABJJNgAGck7AQH0tZde+CmptcStYbLcX7zyOBjbTy2Kv77sIjnF0VCcRgtBm/M7R2/dH8WfasznAvfvAqan7WocYWPONa8F0z7dnFObjdl4CtUdnSWax4f9KnZi8I/JJavCjTA2RRSv4TisB4spPsWGcK7d6npx2VI7m3h0EQFsXdXedMce3+X7vsW5juRTtFjYIWjaETAPYFDlQtIt+RhZ1IF4WG719+OynhYbvX347Kn+p8G5RdGz6JqfBuUXRs+ijPT2exln19EA8LDd6+/HZTwsN3r78dlT/U+DcoujZ9E1Pg3KLo2fRM9PZ7GWfX0QDwsN3r78dlPCw3evvx2VP8AU+DcoujZ9E1Pg3KLo2fRM9PZ7GWfX0QDwsN3r78dlPCw3evvx2VP9T4Nyi6Nn0TU+DcoujZ9Ez09nsZZ9fRAPCw3evvx2U8LDd6+/HZU/wBT4Nyi6Nn0TU+DcoujZ9Ez09nsZZ9fRAPCw3evvx2U8LDd6+/HZU/1Pg3KLo2fRNT4Nyi6Nn0TPT2exln19EA8LDd6+/HZTwsN3r78dlT/AFPg3KLo2fRNT4Nyi6Nn0TPT2exln19EA8LDd6+/HZTwsN3r78dlT/U+DcoujZ9E1Pg3KLo2fRM9PZ7GWfX0QDwrjevvx2VlU2FOA+UglbwsLH/HFU0dcunIsMMRHDGwj4LVV95NBKMsDWHbh+yI5G2A8oUqdL1i/wDYws6mRce+mkqSBDM0vP5HWsfyNdZbyLcqpr4cGs0QL6R3dmjLiOsEos2iMj/YeArpvXv9np3CKrxpYgcUl1vdorMmzlcBstOXhyWKXs6ksa3j/RCsaeEkW+i6aOqZLG2SJwex4xmubmIXcspcFVWE6+kve6jhdZHGftnA/fePyfpGzw5NjLP76rrf4WjlmH3mtxWaRxxW5NkWkE8AKrHBtcP/ABNUZpfGjpyJDjZceUm1tu3mLjwgba1bPFJOyX6KbG3+K/ZJbwLyhG1tTVNtlNjo43DJENhzh5/V480qvgvggo48ed2U24rG5XvI80fucgS+W7bKOndM/KfusbbYXvOZo5iSdgAqirqXRlqJXTTOxnu5gNhrRsNG0vVdcr5ZpaESkq1giS3bwh1cxIhIp49pmV5HC8/8QFFamqkkNsr3yHbke55/uXSi3RhGOiM7k3qcYg2hzJiDaHMuUXsg4xBtDmTEG0OZcogOMQbQ5kxBtDmXKIDjEG0OZMQbQ5lyiA4xBtDmTEG0OZcogOMQbQ5kxBtDmXKIDjEG0OZMQbQ5lyuW5TYMp2hlPMgPnEG0OZMQbQ5lmNubOc0Mp4onn9lw65s4zwyjjieP2UZkMDpgmcw2xucw7bHFp5wpJce/ytgIDn92YPyzeMbOCT71vHbxKMyRlv3gW/qBHxXyColCMtUSm1oXvexfXBWtsYcSUC10TyMYDbafzN4RwWgLX373msq2mWEBtS0ZDmEoH5X8O079lTtNUPje2SNxY9hDmuabCDwK7ryb5RWwWusE0djZGjNacz2/wmw8RBGxasFtTpeeGhohNTWWRXd4d8rqOfuE9ohe8seHZO4yW2Y1hzZcjhy7GW5lVuFi4Ia5tZGMkhEcoHn2eK/lAIPE3bUpwc3XNRQtDzbJAe4OJzkNALD/AEkC3bBUXpTirY+Sa24vIzS4YqqyGni8+WSQ/wDjaB/2exbvBvQCK58Rs8aYundw4xsb/YGKL4ZT9pS/oqPjGrAvfYG0lM0Zm01OByRtUTeFEV1EfmxlV4ULrmWs7iD4lMMSzYMjgC89Vv8AKdtQ5ZF0ajuk0sh/3JZZP6nE/usddCuOWKRnk8XiERF7PIREQBERAEREAREQBERAFvr2r06isNsYxIgbDK+3F4Q0Z3niybZCzrwr1P8AGSGSW0U8RsdZkMj8+IDsDMSeEDZtFzQxNY0NYA1rQGhrQAABmAAzBZL9pyfjHUurqzfLIpcjB5RQgGRpnftynxeSMZLOO3jUopqWOMYsbGsG0xoaOYLuRc+U5S1ZpUUtAiIvJIIVN4VWgXQAAA/y8WYWZcaRXIqZwqH/AFE8EEI6x/datk5hVdwkQW+vIuuaatifbYyRwhk2sR5AtPE7FPIVoUcMi6MoqSwZlTweJ6Bvouf3ejnistLonFv62+Mw/wBQCrzA9V2VE8WxJC2TljdZ/wBnsVmXJqO6U8Mh/wByGJ/9TQf3VV4MWYt03tGZsNS3kD2fRc6rlzizTPiizOwy+UpdHUfGNWJcTWsGgg6gVd4ZfKUujqPjGrEuJrWDQQdQKLOTDyTHjked25kRuZF1DIEREAREQBERAEREAREQBdtNA6R7I2C10j2MaNtziAPaV1KVYM6QSXRjJzRMlm5hij2vB5F5nLLFsmKxeBb1xbmspqeOCP7sbQLfOdnc48JJJ5Vmoi4reLxZv0CIsK691IqaJ007sVjbOEknM1o2SiWPwgZqKtKrCr432VN4uwZJbCeNrQQOcro8Ksu9mdK7sq/+Lb0K97DqWkqVwnO/1KTgjgH9tv7rcjCrLvZnSu7Kht8V1zVVL53NDC8MGKHYwGK0Nz5NpX7PTOE8ZIqtsjJYI1qIi3FB6CvY1jS+i03y2qtcG34rLo6r5jVZV7GsaX0Sm+W1Vrg2/FZdHVfMaubXpYapaxMzDL5Sl0dR8Y1YlxNawaCDqBV3hl8pS6Oo+MasO4mtYNBB1AvNnJh5JjxyPPDcyI3Mi6hkCIiAIiIAiIgCIiAIiIAp1ghb/nJTtUzhzyM+igqneCDXc3ox67FTfy2e6+JFtIiLkG0KssMdScamit8WyaQjbd4rWnmLudWaqrwxeXptFL1gtGy81FdvAV8iIuqYwiIgCIiA9BXsaxpfRKb5bVWuDb8Vl0dV8xqsq9jWNL6JTfLaq1wbfisujqvmNXNr0sNUtYmZhl8pS6Oo+MasO4mtYNBB1Aq8wy+UpdHUfGNWHcTWsGgg6gXmzkw8kx45HnhuZEbmRdQyBERAEREAREQBERAEX3DGXOa0Z3Oa0cZNg+KlXg6r/Mj6Vq8ynGOrJUW9CJKd4INdzejHrsWD4Oq/zI+lapTg8vWqaSokkna0NdDiDFeHZcZpzDgBVF1sHW0mWVwkpL4J+iIuWawqrwxeXp9FL1grUUEwi3sVNXLC6na0hkb2nGeG5SQRn4lfs8krE2V2puPwVKilvg6r/Mj6VqeDqv8AMj6Vq6O+r6oy5JdCJIpb4Oq/zI+latFdu40tLIIpwA8sbJY1wcMUlwGUcLSvUbIyeCYcWtUa9ERezyegr2NY0votN8tqrXBt+Ky6Oq+Y1WVexrGl9EpvltVa4NvxWXR1XzGrm16WGqWsTMwy+UpdHUfGNWJcTWsGgg6gVd4ZfKUujqPjGrEuJrWDQQdQLzZyYeSY8cjzu3MiNzIuoZAiIgCIiAIiIAiIgMm5nl4dND1wvRi853M8vDpoeuF6MXP23VGmj9hERYi8IiIAiIgCIiAKm8KzrbocVPCP7nn91cipTCa+26Uo81kDf7Af3WrZOZ4KbuEiqIi6ZlPQV7GsaX0Wm+W1Vrg2/FZdHVfMarKvY1jS+i03y2qtcG34rLo6r5jVza9LDVLWJmYZfKUujqPjGrEuJrWDQQdQKu8MvlKXR1HxjViXD1rBoIOoF5s5MPJMeOR53bmRG5kXUMgREQBERAEREAREQGTczy8Omh64XoxeboZS1zXDOxzXC3Na02i3mUu8JddtQdE7tLLtFMrGsC6qajqXGipzwl121B0Tu0pPeBfbU1k8kc/c8VkOOMRhabcZoy2k7ayS2acViy5WxbwJ4iIs5YERQfCDfVUUcsLYO52SMe447C7KCALLCNte4Qc3lR5lJRWLJwipzwl121B0Tu0nhLrtqDondpX/AMSz+jxvolxqjcIbrbp1PAYRzQxrP8JddtQdE7tKMXUr3zzPmksx5CCcUWC0ADIMuwAr9nolXJtlVtiksEYiIi2FJ6CvY1jS+i03y2qtcG34rLo6r5jVZV7GsaX0Wm+W1Vrg2/FZdHVfMaubXpYapaxMzDL5Sl0dR8Y1YlxNawaCDqBV3hl8pS6Oo+MasS4mtYNBB1AvNnJh5JjxyPO7cyI3Mi6hkCIiAIiIAiIgCIiAIiIAp3gg13N6MeuxQRTvBBrub0Y9dipv5bPdfEi2kRFyDaFVeGLy9PopesFaiqvDF5en0UvWC0bLzUV3cJXyIi6pjCIiAIiID0FexrGl9FpvltVa4NvxWXR1XzGqyr2NY0volN8tqrXBt+Ky6Oq+Y1c2vSw1S1iZmGXylLo6j4xqxLia1g0EHUCrvDL5Sl0dR8Y1YlxNawaCDqBebOTDyTHjkedwEUglp2u+8OXZ51hS3K813I76hdFTRlwNYiypKCQflt4jasd7CM4I4xYvWJB8oiKQEREAREQBERAFO8EGu5vRj12KCKd4INdzejHrsVN/LZ7r4kW0iIuQbQqrwxeXptFL1grUVV4YvL02il6wWjZeYiu7gK+REXVMYRcgLuZSPOZp5cnxUA6EWfHctx+8QOLKVmw0DG7GMf4voockTgXNexrGl9FpvltVa4NvxWXR1XzGqz7ha1p/R4OoFWGDb8Vl0dV8xq59fDYaZaxMzDL5Sl0dR8Y1YdxNawaCDqBV5hl8pS6Oo+MasS4mtYNBB1AvNnJh5JjxyKcC5XAXK2lAREQHW6BhztbzBdTqCM/l5iVkomLBhOuYz+Icq+Dcpuw4+xbBFOZkYI1huT/H/b/7XGpJ84cy2iJmYwRqtSnecOYrjUp3nD2rbIpzMYI1OpTvOHtU1wVURZVSkkG2nIyfratApZg41xJoT12qq6TyM9QX5IsNERcw1hVzhSpGvmgLrckcgyH+IKxlAMJPlYdG/rBXbPzEV2cJBW3Pj2reMldjaVgzNbzW/FdyLoYsz4HDQBmycS5REAREQFw3C1rT+jwdQKsMG34rLo6r5jVZ9wta0/o8HUCrDBt+Ky6Oq+Y1Y6+GwunrEzMMvlKXR1HxjVhXBcDSU5GY08BH9DVB8MdNayll2GvmjPG8NcPluUlwf1oludAdmNncSNruZxR/aGnlSfzRFkx5jK2qIsV7mHOx7m/0kj9l1rfX60Biq3mzxZvtRxn7w48a0/zBaFaovFJlLWDwCIi9EBERAEREAREQBERAFLMHGuJNCeu1RNSzBxriTQnrtVV3Az1DiRYaIi5xqCgGEnysOjf1gp+oBhJ8rDo39YK6jjR4s4SHoiLoGYIiIAuCuVn3BoDPURx2WguDnfobld7MnKFDeCxGpa1yoi2CFpzthiaeMNAVV4M3W3UkIzGKpPIXsVoXcrhBTTTH/bikcOFwHijlNg5VWWB+mJq5ZNiOnxOV722eyNyyVcuci6fFFE9v4uSamhlY0WvaBKwbJezLYOEjGb/MoJgou4I5nUzzY2osey3MJQMo5WgcrANlWyqcwh3uOpaj/EQgiGV+OC3J3Ka3GItGbL4zeUbCnZ2pRdb/AGLE01JFmXz3GFTDiiwSMtcwnb2jwHNzHYVVTROY4teC1zSQQc4IVgXjX3Nq4xHKQ2pY3xhmEgH52fuNjisWxvhvbjqRjfclAsDwM/A8bI9oUQm6nkmJRU1iiq0WzupcGogJ7owlo/Oy1zOcZuWxau1a00/lFLWByiIpAREQBERAEREAUswca4k0J67VE1srg3ZdSvc9jWuLmYljrc1oOxxLxYm4tI9ReDxLdRV93/TblHzuTv8Aptyj53LF/HmXbyJYKgGEnysOjf1gvnv+m3KPnctLd67b6pzHPa1uI0tGLbltNuyraqpRlizzOaawRq0RFrKQiLNudcmec2RRucPOssYONxyKG0tQYQH0VmXm3CNPGXyD7WUC0eYzYbx7J5NpcXuXpspyJJSJJRmP5GfpBznhPsXffZfNHRRYzrHSuB7nHblcds7TRsn91kssdjyQLoxy/kyL4WrtgMZRsOV5bLJZsMB8Rp43DG/lG2tngtuUYqLurhY6pd3Th7mBYz/k7+dQG9q5Et0qxz5SS3H7pPJmyHMxu0TZYBsAcCu6NgaA1oAAAAAyAAZgFNzVcFWvIh+UszPpdFbSRzRuilaHseMVzTmI/Y7Nuwu9FkLimL6Lzp6J/doC98LTjtkZb3SKzz7M36hk27Fur28JlgDK5pOYd2jGXjewfFvMrNUXu1eHR1BLgwwvOUuhsaCeFhtaeOy3hWtXxmsLF5KXW4vGJubm3ap6gWwTMfwNcMYcbTlHKF9z3KgebXwxuO26NpPPYq3rMFUoP2U8b9rujHMPOMZfDLwrqNyNqGAfw1NQB7GqN3XrGZOaX7iWLqDS7hF0bU1Bpdwi6NqrzvGutvpvrVR2U7xrrb6b61UdlN2vsIzPtLD1Bpdwi6Nqag0u4RdG1V53jXW3031qo7Kd411t9N9aqOym7X2DM+0sPUGl3CLo2pqDS7hF0bVXneNdbfTfWqjsp3jXW3031qo7KbtfYMz7Sw9QaXcIujamoNLuEXRtVed411t9N9aqOyneNdbfTfWqjspu19gzPtLD1Bpdwi6Nqag0u4RdG1V53jXW3031qo7Kd411t9N9aqOym7X2DM+0sPUGl3CLo2pqDS7hF0bVXneNdbfTfWqjsp3jXW3031qo7KbtfYMz7Sw9QaXcIujamoNLuEXRtVed411t9N9aqOyneNdbfTfWqjspu19gzPtLD1Bpdwi6Nqag0u4RdG1V53jXW3031qo7Kd411t9N9aqOym7X2DM+0seK49M02tgiB2xG23nsX3XXShgbbNIyMfxva3mBz8irR14l1TkNSwjhqqg/8VxTYLKgm2WeJtucsD5D7cVN1X/lMnPL9RNpfDhMjaCyibjuzd1kBawcLWnK48dg41E7i3Aq7pTGV7nYjj488mbJsMH5jwDIOBT+4+DqjhIdIHTuGX7WzEt/QMhHA61S9jQAAAAAAABkAA2AFO+hWsK15IySlxGFca5MVLC2GBtjW5STlc52y5x2T/8AMwWciLK228WXaBERQ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6388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Kuva 8" descr="Facebook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428" y="3803023"/>
            <a:ext cx="758986" cy="758986"/>
          </a:xfrm>
          <a:prstGeom prst="rect">
            <a:avLst/>
          </a:prstGeom>
        </p:spPr>
      </p:pic>
      <p:pic>
        <p:nvPicPr>
          <p:cNvPr id="10" name="Kuva 9" descr="newsletter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428" y="2465709"/>
            <a:ext cx="758986" cy="75898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428" y="5097999"/>
            <a:ext cx="758986" cy="75898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285" y="1195302"/>
            <a:ext cx="754129" cy="72341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"/>
          </a:effec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18" y="3743630"/>
            <a:ext cx="818379" cy="81837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442366"/>
            <a:ext cx="818378" cy="818378"/>
          </a:xfrm>
          <a:prstGeom prst="rect">
            <a:avLst/>
          </a:prstGeom>
        </p:spPr>
      </p:pic>
      <p:pic>
        <p:nvPicPr>
          <p:cNvPr id="16" name="Kuva 15" descr="Smart-Moves-logo-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7" y="253988"/>
            <a:ext cx="1113689" cy="69987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33592"/>
            <a:ext cx="818379" cy="818379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98" y="5097999"/>
            <a:ext cx="818379" cy="8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9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227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</a:rPr>
              <a:t>Smart Moves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i-FI" b="1" dirty="0" smtClean="0"/>
              <a:t>MAKSUTONTA OPPIMATERIAALIA</a:t>
            </a:r>
          </a:p>
          <a:p>
            <a:pPr lvl="1">
              <a:buFont typeface="Arial" pitchFamily="34" charset="0"/>
              <a:buChar char="•"/>
            </a:pPr>
            <a:r>
              <a:rPr lang="fi-FI" b="1" dirty="0" smtClean="0"/>
              <a:t>tietopaketteja</a:t>
            </a:r>
            <a:endParaRPr lang="fi-FI" b="1" dirty="0"/>
          </a:p>
          <a:p>
            <a:pPr lvl="1">
              <a:buFont typeface="Arial" pitchFamily="34" charset="0"/>
              <a:buChar char="•"/>
            </a:pPr>
            <a:r>
              <a:rPr lang="fi-FI" b="1" dirty="0"/>
              <a:t>videoita</a:t>
            </a:r>
          </a:p>
          <a:p>
            <a:pPr lvl="1">
              <a:buFont typeface="Arial" pitchFamily="34" charset="0"/>
              <a:buChar char="•"/>
            </a:pPr>
            <a:r>
              <a:rPr lang="fi-FI" b="1" dirty="0"/>
              <a:t>hyvinvointi- ja </a:t>
            </a:r>
            <a:r>
              <a:rPr lang="fi-FI" b="1" dirty="0" smtClean="0"/>
              <a:t>liikuntaohjelmia</a:t>
            </a: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toisen </a:t>
            </a:r>
            <a:r>
              <a:rPr lang="fi-FI" b="1" dirty="0"/>
              <a:t>asteen ammatilliseen koulutukseen </a:t>
            </a:r>
            <a:endParaRPr lang="fi-FI" b="1" dirty="0" smtClean="0"/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endParaRPr lang="fi-FI" sz="1600" b="1" dirty="0" smtClean="0"/>
          </a:p>
          <a:p>
            <a:pPr marL="0" indent="0">
              <a:buNone/>
            </a:pPr>
            <a:endParaRPr lang="fi-FI" sz="1600" b="1" dirty="0" smtClean="0"/>
          </a:p>
        </p:txBody>
      </p:sp>
      <p:pic>
        <p:nvPicPr>
          <p:cNvPr id="4" name="Picture 3" descr="kolmio head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4960" cy="1200912"/>
          </a:xfrm>
          <a:prstGeom prst="rect">
            <a:avLst/>
          </a:prstGeom>
        </p:spPr>
      </p:pic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64" y="6407562"/>
            <a:ext cx="469392" cy="46939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120" y="5899414"/>
            <a:ext cx="1600189" cy="68478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96437"/>
            <a:ext cx="2060812" cy="11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102" y="4444947"/>
            <a:ext cx="948542" cy="86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Kuva 10" descr="Terve_koululainen_puhekuplalogo_RGB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120" y="4442372"/>
            <a:ext cx="1603612" cy="864778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5920148" y="5762260"/>
            <a:ext cx="24762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hlinkClick r:id="rId9"/>
              </a:rPr>
              <a:t>www.smartmoves.fi</a:t>
            </a:r>
            <a:endParaRPr lang="fi-FI" dirty="0" smtClean="0"/>
          </a:p>
          <a:p>
            <a:r>
              <a:rPr lang="fi-FI" dirty="0" err="1" smtClean="0">
                <a:hlinkClick r:id="rId10"/>
              </a:rPr>
              <a:t>www.tervekoululainen.fi</a:t>
            </a:r>
            <a:endParaRPr lang="fi-FI" dirty="0" smtClean="0"/>
          </a:p>
          <a:p>
            <a:r>
              <a:rPr lang="fi-FI" dirty="0" err="1" smtClean="0">
                <a:hlinkClick r:id="rId11"/>
              </a:rPr>
              <a:t>www.terveurheilija.fi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69796"/>
            <a:ext cx="2474976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</a:t>
            </a:r>
            <a:r>
              <a:rPr lang="en-US" b="1" dirty="0" smtClean="0">
                <a:solidFill>
                  <a:schemeClr val="accent6"/>
                </a:solidFill>
              </a:rPr>
              <a:t>martmoves.fi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fi-FI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3" descr="kolmio 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4960" cy="1200912"/>
          </a:xfrm>
          <a:prstGeom prst="rect">
            <a:avLst/>
          </a:prstGeom>
        </p:spPr>
      </p:pic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64" y="6407562"/>
            <a:ext cx="469392" cy="46939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208" y="2156347"/>
            <a:ext cx="5732059" cy="31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Jos </a:t>
            </a:r>
            <a:r>
              <a:rPr lang="en-US" b="1" dirty="0" err="1" smtClean="0">
                <a:solidFill>
                  <a:schemeClr val="accent6"/>
                </a:solidFill>
              </a:rPr>
              <a:t>ei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muuten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niin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pelaamalla</a:t>
            </a:r>
            <a:r>
              <a:rPr lang="en-US" b="1" dirty="0" smtClean="0">
                <a:solidFill>
                  <a:schemeClr val="accent6"/>
                </a:solidFill>
              </a:rPr>
              <a:t> -</a:t>
            </a:r>
            <a:r>
              <a:rPr lang="en-US" b="1" dirty="0" err="1" smtClean="0">
                <a:solidFill>
                  <a:schemeClr val="accent6"/>
                </a:solidFill>
              </a:rPr>
              <a:t>projekti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N</a:t>
            </a:r>
            <a:r>
              <a:rPr lang="fi-FI" dirty="0" smtClean="0"/>
              <a:t>uorten </a:t>
            </a:r>
            <a:r>
              <a:rPr lang="fi-FI" dirty="0"/>
              <a:t>miesten terveystiedon lukutaidoissa on </a:t>
            </a:r>
            <a:r>
              <a:rPr lang="fi-FI" dirty="0" smtClean="0"/>
              <a:t>eroja. Nuorilla </a:t>
            </a:r>
            <a:r>
              <a:rPr lang="fi-FI" dirty="0"/>
              <a:t>miehillä, joilla on runsaasti epäterveellisiä elintapoja, on usein vaikeuksia löytää, arvioida ja ymmärtää terveystietoa. </a:t>
            </a:r>
            <a:r>
              <a:rPr lang="fi-FI" dirty="0" smtClean="0"/>
              <a:t>(Hirvonen, N. 2016)</a:t>
            </a:r>
          </a:p>
          <a:p>
            <a:pPr marL="0" indent="0">
              <a:buNone/>
            </a:pPr>
            <a:r>
              <a:rPr lang="fi-FI" sz="4400" dirty="0" smtClean="0"/>
              <a:t>-&gt; </a:t>
            </a:r>
            <a:r>
              <a:rPr lang="fi-FI" sz="4400" b="1" dirty="0" smtClean="0"/>
              <a:t>Tarvitaan erilaisia menetelmiä</a:t>
            </a:r>
            <a:r>
              <a:rPr lang="fi-FI" sz="4400" b="1" dirty="0"/>
              <a:t> </a:t>
            </a:r>
            <a:r>
              <a:rPr lang="fi-FI" sz="4400" b="1" dirty="0" smtClean="0"/>
              <a:t>– monenlaista terveysviestintää</a:t>
            </a:r>
            <a:endParaRPr lang="fi-FI" sz="4400" dirty="0"/>
          </a:p>
          <a:p>
            <a:pPr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  <p:pic>
        <p:nvPicPr>
          <p:cNvPr id="4" name="Picture 3" descr="kolmio 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4960" cy="1200912"/>
          </a:xfrm>
          <a:prstGeom prst="rect">
            <a:avLst/>
          </a:prstGeom>
        </p:spPr>
      </p:pic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64" y="6407562"/>
            <a:ext cx="469392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Jos </a:t>
            </a:r>
            <a:r>
              <a:rPr lang="en-US" b="1" dirty="0" err="1" smtClean="0">
                <a:solidFill>
                  <a:schemeClr val="accent6"/>
                </a:solidFill>
              </a:rPr>
              <a:t>ei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muuten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niin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pelaamalla</a:t>
            </a:r>
            <a:r>
              <a:rPr lang="en-US" b="1" dirty="0" smtClean="0">
                <a:solidFill>
                  <a:schemeClr val="accent6"/>
                </a:solidFill>
              </a:rPr>
              <a:t> -</a:t>
            </a:r>
            <a:r>
              <a:rPr lang="en-US" b="1" dirty="0" err="1" smtClean="0">
                <a:solidFill>
                  <a:schemeClr val="accent6"/>
                </a:solidFill>
              </a:rPr>
              <a:t>projekti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Tutkimustulokset </a:t>
            </a:r>
            <a:r>
              <a:rPr lang="fi-FI" dirty="0" smtClean="0"/>
              <a:t>hyvinvoinnin teemoista pelillisyyden näkökulmasta: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niukasti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yksittäisiä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p</a:t>
            </a:r>
            <a:r>
              <a:rPr lang="fi-FI" dirty="0" smtClean="0"/>
              <a:t>ositiivissävytteisiä.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4" name="Picture 3" descr="kolmio 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4960" cy="1200912"/>
          </a:xfrm>
          <a:prstGeom prst="rect">
            <a:avLst/>
          </a:prstGeom>
        </p:spPr>
      </p:pic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64" y="6407562"/>
            <a:ext cx="469392" cy="4693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47" y="2607275"/>
            <a:ext cx="4759153" cy="249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9482"/>
            <a:ext cx="4812313" cy="275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6"/>
                </a:solidFill>
              </a:rPr>
              <a:t>Jos </a:t>
            </a:r>
            <a:r>
              <a:rPr lang="en-US" sz="4800" b="1" dirty="0" err="1">
                <a:solidFill>
                  <a:schemeClr val="accent6"/>
                </a:solidFill>
              </a:rPr>
              <a:t>ei</a:t>
            </a:r>
            <a:r>
              <a:rPr lang="en-US" sz="4800" b="1" dirty="0">
                <a:solidFill>
                  <a:schemeClr val="accent6"/>
                </a:solidFill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</a:rPr>
              <a:t>muuten</a:t>
            </a:r>
            <a:r>
              <a:rPr lang="en-US" sz="4800" b="1" dirty="0">
                <a:solidFill>
                  <a:schemeClr val="accent6"/>
                </a:solidFill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</a:rPr>
              <a:t>niin</a:t>
            </a:r>
            <a:r>
              <a:rPr lang="en-US" sz="4800" b="1" dirty="0">
                <a:solidFill>
                  <a:schemeClr val="accent6"/>
                </a:solidFill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</a:rPr>
              <a:t>pelaamalla</a:t>
            </a:r>
            <a:r>
              <a:rPr lang="en-US" sz="4800" b="1" dirty="0">
                <a:solidFill>
                  <a:schemeClr val="accent6"/>
                </a:solidFill>
              </a:rPr>
              <a:t> -</a:t>
            </a:r>
            <a:r>
              <a:rPr lang="en-US" sz="4800" b="1" dirty="0" err="1">
                <a:solidFill>
                  <a:schemeClr val="accent6"/>
                </a:solidFill>
              </a:rPr>
              <a:t>projekti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kolmio head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4960" cy="1200912"/>
          </a:xfrm>
          <a:prstGeom prst="rect">
            <a:avLst/>
          </a:prstGeom>
        </p:spPr>
      </p:pic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64" y="6407562"/>
            <a:ext cx="469392" cy="469392"/>
          </a:xfrm>
          <a:prstGeom prst="rect">
            <a:avLst/>
          </a:prstGeom>
        </p:spPr>
      </p:pic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481" y="1186340"/>
            <a:ext cx="3249075" cy="1773495"/>
          </a:xfr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925" y="2959835"/>
            <a:ext cx="3249075" cy="1988791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573207" y="1624083"/>
            <a:ext cx="42717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25 tiimiä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18  viikkoa opintoja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1 oikea asiakas ja toimeksianto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5 loppukäyttäjä tiimiä testaamassa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25 </a:t>
            </a:r>
            <a:r>
              <a:rPr lang="fi-FI" sz="2400" dirty="0" err="1" smtClean="0"/>
              <a:t>Android</a:t>
            </a:r>
            <a:r>
              <a:rPr lang="fi-FI" sz="2400" dirty="0"/>
              <a:t> </a:t>
            </a:r>
            <a:r>
              <a:rPr lang="fi-FI" sz="2400" dirty="0" err="1" smtClean="0"/>
              <a:t>mobiilipeliä</a:t>
            </a:r>
            <a:endParaRPr lang="fi-FI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/>
              <a:t>www-sivut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Traileri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 err="1" smtClean="0"/>
              <a:t>GooglePlayStore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Pelimessut </a:t>
            </a:r>
            <a:r>
              <a:rPr lang="fi-FI" sz="2400" dirty="0"/>
              <a:t>10.5.2016</a:t>
            </a:r>
          </a:p>
          <a:p>
            <a:pPr lvl="1"/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37" y="4948626"/>
            <a:ext cx="3234519" cy="19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672"/>
            <a:ext cx="8229600" cy="112252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Projektin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tavoite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TUOTTAA 15–19-VUOTIAILLE NUORILLE TIETOPOHJAISIA OPPIMISPELEJÄ, JOTKA OVAT INNOSTAVIA, VIIHDYTTÄVIÄ JA MUKAANSATEMPAAVIA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smtClean="0"/>
              <a:t>teemat</a:t>
            </a:r>
            <a:r>
              <a:rPr lang="fi-FI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liikunta/liikkumattomuus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ravinto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uni ja </a:t>
            </a:r>
            <a:r>
              <a:rPr lang="fi-FI" dirty="0" smtClean="0"/>
              <a:t>lepo.</a:t>
            </a:r>
            <a:endParaRPr lang="fi-FI" dirty="0"/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sz="2200" dirty="0"/>
          </a:p>
        </p:txBody>
      </p:sp>
      <p:pic>
        <p:nvPicPr>
          <p:cNvPr id="4" name="Picture 3" descr="kolmio 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4960" cy="1200912"/>
          </a:xfrm>
          <a:prstGeom prst="rect">
            <a:avLst/>
          </a:prstGeom>
        </p:spPr>
      </p:pic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64" y="6407562"/>
            <a:ext cx="469392" cy="4693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77" y="3690937"/>
            <a:ext cx="3793524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lmio 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4960" cy="1200912"/>
          </a:xfrm>
          <a:prstGeom prst="rect">
            <a:avLst/>
          </a:prstGeom>
        </p:spPr>
      </p:pic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64" y="6407562"/>
            <a:ext cx="469392" cy="469392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err="1" smtClean="0">
                <a:solidFill>
                  <a:schemeClr val="accent6"/>
                </a:solidFill>
              </a:rPr>
              <a:t>Trailerit</a:t>
            </a:r>
            <a:endParaRPr lang="fi-FI" dirty="0">
              <a:hlinkClick r:id="rId4"/>
            </a:endParaRPr>
          </a:p>
          <a:p>
            <a:pPr marL="0" indent="0">
              <a:buNone/>
            </a:pPr>
            <a:r>
              <a:rPr lang="fi-FI" dirty="0" smtClean="0">
                <a:hlinkClick r:id="rId4"/>
              </a:rPr>
              <a:t>https</a:t>
            </a:r>
            <a:r>
              <a:rPr lang="fi-FI" dirty="0">
                <a:hlinkClick r:id="rId4"/>
              </a:rPr>
              <a:t>://</a:t>
            </a:r>
            <a:r>
              <a:rPr lang="fi-FI" dirty="0" smtClean="0">
                <a:hlinkClick r:id="rId4"/>
              </a:rPr>
              <a:t>www.youtube.com/playlist?list=PLqmSffOAXrNIbeeRrPQ6eOaIcXKv-kZ1e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84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1</a:t>
            </a:r>
            <a:r>
              <a:rPr lang="en-US" b="1" dirty="0">
                <a:solidFill>
                  <a:schemeClr val="accent6"/>
                </a:solidFill>
              </a:rPr>
              <a:t>8</a:t>
            </a:r>
            <a:r>
              <a:rPr lang="en-US" b="1" dirty="0" smtClean="0">
                <a:solidFill>
                  <a:schemeClr val="accent6"/>
                </a:solidFill>
              </a:rPr>
              <a:t>.5 </a:t>
            </a:r>
            <a:r>
              <a:rPr lang="en-US" b="1" dirty="0" err="1" smtClean="0">
                <a:solidFill>
                  <a:schemeClr val="accent6"/>
                </a:solidFill>
              </a:rPr>
              <a:t>ladattavissa</a:t>
            </a:r>
            <a:r>
              <a:rPr lang="en-US" b="1" dirty="0" smtClean="0">
                <a:solidFill>
                  <a:schemeClr val="accent6"/>
                </a:solidFill>
              </a:rPr>
              <a:t> Google Play </a:t>
            </a:r>
            <a:r>
              <a:rPr lang="en-US" b="1" dirty="0" err="1" smtClean="0">
                <a:solidFill>
                  <a:schemeClr val="accent6"/>
                </a:solidFill>
              </a:rPr>
              <a:t>Storesta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kolmio 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84960" cy="1200912"/>
          </a:xfrm>
          <a:prstGeom prst="rect">
            <a:avLst/>
          </a:prstGeom>
        </p:spPr>
      </p:pic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64" y="6407562"/>
            <a:ext cx="469392" cy="469392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Jokaisella pelillä omat www-sivut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</a:t>
            </a:r>
            <a:r>
              <a:rPr lang="fi-FI" dirty="0" smtClean="0"/>
              <a:t>avoitteet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</a:t>
            </a:r>
            <a:r>
              <a:rPr lang="fi-FI" dirty="0" smtClean="0"/>
              <a:t>hjeet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</a:t>
            </a:r>
            <a:r>
              <a:rPr lang="fi-FI" dirty="0" smtClean="0"/>
              <a:t>ohderyhmä.</a:t>
            </a:r>
            <a:endParaRPr lang="fi-FI" dirty="0" smtClean="0"/>
          </a:p>
          <a:p>
            <a:r>
              <a:rPr lang="fi-FI" dirty="0" err="1" smtClean="0"/>
              <a:t>Smart</a:t>
            </a:r>
            <a:r>
              <a:rPr lang="fi-FI" dirty="0" smtClean="0"/>
              <a:t> </a:t>
            </a:r>
            <a:r>
              <a:rPr lang="fi-FI" dirty="0" err="1" smtClean="0"/>
              <a:t>Moves</a:t>
            </a:r>
            <a:r>
              <a:rPr lang="fi-FI" dirty="0" smtClean="0"/>
              <a:t> </a:t>
            </a:r>
            <a:r>
              <a:rPr lang="fi-FI" dirty="0" err="1" smtClean="0"/>
              <a:t>Fb-sivulta</a:t>
            </a:r>
            <a:r>
              <a:rPr lang="fi-FI" dirty="0" smtClean="0"/>
              <a:t> voit seurata </a:t>
            </a:r>
            <a:r>
              <a:rPr lang="fi-FI" dirty="0"/>
              <a:t>edistymistä: </a:t>
            </a:r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www.facebook.com/smartmoves2014</a:t>
            </a:r>
            <a:endParaRPr lang="fi-FI" dirty="0" smtClean="0"/>
          </a:p>
          <a:p>
            <a:pPr lvl="1"/>
            <a:r>
              <a:rPr lang="fi-FI" dirty="0" smtClean="0"/>
              <a:t>Pelimessut</a:t>
            </a:r>
            <a:endParaRPr lang="fi-FI" dirty="0" smtClean="0"/>
          </a:p>
          <a:p>
            <a:pPr lvl="1"/>
            <a:r>
              <a:rPr lang="fi-FI" dirty="0" smtClean="0"/>
              <a:t>suositukset teemoittain</a:t>
            </a:r>
            <a:endParaRPr lang="fi-FI" dirty="0" smtClean="0"/>
          </a:p>
          <a:p>
            <a:pPr lvl="1"/>
            <a:r>
              <a:rPr lang="fi-FI" dirty="0" smtClean="0"/>
              <a:t>jatkokehitys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4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181</Words>
  <Application>Microsoft Office PowerPoint</Application>
  <PresentationFormat>Näytössä katseltava diaesitys (4:3)</PresentationFormat>
  <Paragraphs>65</Paragraphs>
  <Slides>10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 Theme</vt:lpstr>
      <vt:lpstr>PowerPoint-esitys</vt:lpstr>
      <vt:lpstr>Smart Moves</vt:lpstr>
      <vt:lpstr>smartmoves.fi</vt:lpstr>
      <vt:lpstr>Jos ei muuten niin pelaamalla -projekti</vt:lpstr>
      <vt:lpstr>Jos ei muuten niin pelaamalla -projekti</vt:lpstr>
      <vt:lpstr>Jos ei muuten niin pelaamalla -projekti</vt:lpstr>
      <vt:lpstr>Projektin tavoite </vt:lpstr>
      <vt:lpstr>PowerPoint-esitys</vt:lpstr>
      <vt:lpstr>18.5 ladattavissa Google Play Storesta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Ramstedt</dc:creator>
  <cp:lastModifiedBy>.</cp:lastModifiedBy>
  <cp:revision>210</cp:revision>
  <cp:lastPrinted>2015-12-09T12:01:28Z</cp:lastPrinted>
  <dcterms:created xsi:type="dcterms:W3CDTF">2014-12-07T12:28:23Z</dcterms:created>
  <dcterms:modified xsi:type="dcterms:W3CDTF">2016-05-06T05:08:30Z</dcterms:modified>
</cp:coreProperties>
</file>