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7"/>
  </p:handoutMasterIdLst>
  <p:sldIdLst>
    <p:sldId id="256" r:id="rId2"/>
    <p:sldId id="285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7" r:id="rId13"/>
    <p:sldId id="283" r:id="rId14"/>
    <p:sldId id="286" r:id="rId15"/>
    <p:sldId id="258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979"/>
    <a:srgbClr val="AB7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87" autoAdjust="0"/>
    <p:restoredTop sz="94660"/>
  </p:normalViewPr>
  <p:slideViewPr>
    <p:cSldViewPr snapToGrid="0">
      <p:cViewPr>
        <p:scale>
          <a:sx n="60" d="100"/>
          <a:sy n="60" d="100"/>
        </p:scale>
        <p:origin x="-912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558DC-D69A-4C07-8081-BFC87056D34A}" type="datetimeFigureOut">
              <a:rPr lang="fi-FI" smtClean="0"/>
              <a:t>22.11.2017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8AB31-8AC8-4960-831A-C46215CC255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41262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96" y="162845"/>
            <a:ext cx="2806534" cy="897978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-15234" y="4572817"/>
            <a:ext cx="12207234" cy="18092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6500" y="4720212"/>
            <a:ext cx="10489254" cy="982360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perustyylejä naps.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8000" y="5702572"/>
            <a:ext cx="9917754" cy="438695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481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suora otsikko ja tek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88" y="4480843"/>
            <a:ext cx="3111231" cy="341316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93" y="3213395"/>
            <a:ext cx="2939222" cy="940433"/>
          </a:xfrm>
          <a:prstGeom prst="rect">
            <a:avLst/>
          </a:prstGeom>
        </p:spPr>
      </p:pic>
      <p:sp>
        <p:nvSpPr>
          <p:cNvPr id="12" name="Tekstiruutu 11"/>
          <p:cNvSpPr txBox="1"/>
          <p:nvPr userDrawn="1"/>
        </p:nvSpPr>
        <p:spPr>
          <a:xfrm>
            <a:off x="5194301" y="3168943"/>
            <a:ext cx="6997699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2200" dirty="0" smtClean="0">
                <a:solidFill>
                  <a:srgbClr val="00B0F0"/>
                </a:solidFill>
              </a:rPr>
              <a:t>KIITOS!</a:t>
            </a:r>
            <a:endParaRPr lang="fi-FI" sz="12200" dirty="0">
              <a:solidFill>
                <a:srgbClr val="00B0F0"/>
              </a:solidFill>
            </a:endParaRPr>
          </a:p>
        </p:txBody>
      </p:sp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61882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Kuva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8" name="Suorakulmio 7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B0F0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en-US" dirty="0"/>
          </a:p>
        </p:txBody>
      </p:sp>
      <p:sp>
        <p:nvSpPr>
          <p:cNvPr id="11" name="Tekstin paikkamerkki 4"/>
          <p:cNvSpPr>
            <a:spLocks noGrp="1"/>
          </p:cNvSpPr>
          <p:nvPr>
            <p:ph type="body" sz="quarter" idx="24"/>
          </p:nvPr>
        </p:nvSpPr>
        <p:spPr>
          <a:xfrm>
            <a:off x="1527141" y="2205872"/>
            <a:ext cx="8917757" cy="3789575"/>
          </a:xfrm>
        </p:spPr>
        <p:txBody>
          <a:bodyPr>
            <a:normAutofit/>
          </a:bodyPr>
          <a:lstStyle>
            <a:lvl1pPr marL="342900" indent="-342900" algn="l">
              <a:buFont typeface="Arial" panose="020B0604020202020204" pitchFamily="34" charset="0"/>
              <a:buChar char="•"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532621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Kuva 41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en-US" dirty="0"/>
          </a:p>
        </p:txBody>
      </p:sp>
      <p:sp>
        <p:nvSpPr>
          <p:cNvPr id="18" name="Suorakulmio 17"/>
          <p:cNvSpPr/>
          <p:nvPr userDrawn="1"/>
        </p:nvSpPr>
        <p:spPr>
          <a:xfrm>
            <a:off x="940875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3832534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21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3837387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22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6000" y="3824678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23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3818534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24" name="Suorakulmio 23"/>
          <p:cNvSpPr/>
          <p:nvPr userDrawn="1"/>
        </p:nvSpPr>
        <p:spPr>
          <a:xfrm>
            <a:off x="8620284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 userDrawn="1"/>
        </p:nvSpPr>
        <p:spPr>
          <a:xfrm>
            <a:off x="6096000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 userDrawn="1"/>
        </p:nvSpPr>
        <p:spPr>
          <a:xfrm>
            <a:off x="3510956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7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8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9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7345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Kuva 21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orakulmio 2"/>
          <p:cNvSpPr/>
          <p:nvPr userDrawn="1"/>
        </p:nvSpPr>
        <p:spPr>
          <a:xfrm>
            <a:off x="940875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en-US" dirty="0"/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6" name="Suorakulmio 5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3832534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3837387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6000" y="3824678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3818534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23" name="Suorakulmio 22"/>
          <p:cNvSpPr/>
          <p:nvPr userDrawn="1"/>
        </p:nvSpPr>
        <p:spPr>
          <a:xfrm>
            <a:off x="8620284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Suorakulmio 32"/>
          <p:cNvSpPr/>
          <p:nvPr userDrawn="1"/>
        </p:nvSpPr>
        <p:spPr>
          <a:xfrm>
            <a:off x="6096000" y="4279501"/>
            <a:ext cx="2212685" cy="22186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 userDrawn="1"/>
        </p:nvSpPr>
        <p:spPr>
          <a:xfrm>
            <a:off x="3510956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6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7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8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037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orakulmio 6"/>
          <p:cNvSpPr/>
          <p:nvPr userDrawn="1"/>
        </p:nvSpPr>
        <p:spPr>
          <a:xfrm>
            <a:off x="940875" y="4279501"/>
            <a:ext cx="2212685" cy="22186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3832534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3837387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6000" y="3824678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5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3818534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6" name="Suorakulmio 15"/>
          <p:cNvSpPr/>
          <p:nvPr userDrawn="1"/>
        </p:nvSpPr>
        <p:spPr>
          <a:xfrm>
            <a:off x="8620284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6096000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 userDrawn="1"/>
        </p:nvSpPr>
        <p:spPr>
          <a:xfrm>
            <a:off x="3510956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1813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orakulmio 6"/>
          <p:cNvSpPr/>
          <p:nvPr userDrawn="1"/>
        </p:nvSpPr>
        <p:spPr>
          <a:xfrm>
            <a:off x="940875" y="4279501"/>
            <a:ext cx="2212685" cy="22186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3832534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3837387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6000" y="3824678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5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3818534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6" name="Suorakulmio 15"/>
          <p:cNvSpPr/>
          <p:nvPr userDrawn="1"/>
        </p:nvSpPr>
        <p:spPr>
          <a:xfrm>
            <a:off x="8620284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6096000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 userDrawn="1"/>
        </p:nvSpPr>
        <p:spPr>
          <a:xfrm>
            <a:off x="3510956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9268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orakulmio 6"/>
          <p:cNvSpPr/>
          <p:nvPr userDrawn="1"/>
        </p:nvSpPr>
        <p:spPr>
          <a:xfrm>
            <a:off x="940875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3832534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3837387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6000" y="3824678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5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3818534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6" name="Suorakulmio 15"/>
          <p:cNvSpPr/>
          <p:nvPr userDrawn="1"/>
        </p:nvSpPr>
        <p:spPr>
          <a:xfrm>
            <a:off x="8620284" y="4279501"/>
            <a:ext cx="2212685" cy="22186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6096000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 userDrawn="1"/>
        </p:nvSpPr>
        <p:spPr>
          <a:xfrm>
            <a:off x="3510956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1574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orakulmio 6"/>
          <p:cNvSpPr/>
          <p:nvPr userDrawn="1"/>
        </p:nvSpPr>
        <p:spPr>
          <a:xfrm>
            <a:off x="940875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3832534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3837387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6000" y="3824678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5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3818534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6" name="Suorakulmio 15"/>
          <p:cNvSpPr/>
          <p:nvPr userDrawn="1"/>
        </p:nvSpPr>
        <p:spPr>
          <a:xfrm>
            <a:off x="8620284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6096000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 userDrawn="1"/>
        </p:nvSpPr>
        <p:spPr>
          <a:xfrm>
            <a:off x="3510956" y="4279501"/>
            <a:ext cx="2212685" cy="22186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6993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ukautettu asettelu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 rotWithShape="1">
          <a:blip r:embed="rId2">
            <a:alphaModFix amt="70000"/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45" r="2915" b="957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orakulmio 6"/>
          <p:cNvSpPr/>
          <p:nvPr userDrawn="1"/>
        </p:nvSpPr>
        <p:spPr>
          <a:xfrm>
            <a:off x="940875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37405" y="609600"/>
            <a:ext cx="8911244" cy="13208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 smtClean="0"/>
              <a:t>Muokkaa perustyylejä naps.</a:t>
            </a:r>
            <a:endParaRPr lang="en-US" dirty="0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53" y="256059"/>
            <a:ext cx="881105" cy="922842"/>
          </a:xfrm>
          <a:prstGeom prst="rect">
            <a:avLst/>
          </a:prstGeom>
        </p:spPr>
      </p:pic>
      <p:sp>
        <p:nvSpPr>
          <p:cNvPr id="10" name="Suorakulmio 9"/>
          <p:cNvSpPr/>
          <p:nvPr userDrawn="1"/>
        </p:nvSpPr>
        <p:spPr>
          <a:xfrm>
            <a:off x="11709400" y="0"/>
            <a:ext cx="4826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2"/>
          <p:cNvSpPr>
            <a:spLocks noGrp="1"/>
          </p:cNvSpPr>
          <p:nvPr>
            <p:ph sz="half" idx="17" hasCustomPrompt="1"/>
          </p:nvPr>
        </p:nvSpPr>
        <p:spPr>
          <a:xfrm>
            <a:off x="3510956" y="3832534"/>
            <a:ext cx="2212685" cy="322288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3" name="Sisällön paikkamerkki 2"/>
          <p:cNvSpPr>
            <a:spLocks noGrp="1"/>
          </p:cNvSpPr>
          <p:nvPr>
            <p:ph sz="half" idx="18" hasCustomPrompt="1"/>
          </p:nvPr>
        </p:nvSpPr>
        <p:spPr>
          <a:xfrm>
            <a:off x="940875" y="3837387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sz="half" idx="19" hasCustomPrompt="1"/>
          </p:nvPr>
        </p:nvSpPr>
        <p:spPr>
          <a:xfrm>
            <a:off x="6096000" y="3824678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5" name="Sisällön paikkamerkki 2"/>
          <p:cNvSpPr>
            <a:spLocks noGrp="1"/>
          </p:cNvSpPr>
          <p:nvPr>
            <p:ph sz="half" idx="20" hasCustomPrompt="1"/>
          </p:nvPr>
        </p:nvSpPr>
        <p:spPr>
          <a:xfrm>
            <a:off x="8620284" y="3818534"/>
            <a:ext cx="2212685" cy="322288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16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fi-FI" dirty="0" smtClean="0"/>
              <a:t>Liike</a:t>
            </a:r>
            <a:endParaRPr lang="fi-FI" dirty="0"/>
          </a:p>
        </p:txBody>
      </p:sp>
      <p:sp>
        <p:nvSpPr>
          <p:cNvPr id="16" name="Suorakulmio 15"/>
          <p:cNvSpPr/>
          <p:nvPr userDrawn="1"/>
        </p:nvSpPr>
        <p:spPr>
          <a:xfrm>
            <a:off x="8620284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 userDrawn="1"/>
        </p:nvSpPr>
        <p:spPr>
          <a:xfrm>
            <a:off x="6096000" y="4279501"/>
            <a:ext cx="2212685" cy="221869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 userDrawn="1"/>
        </p:nvSpPr>
        <p:spPr>
          <a:xfrm>
            <a:off x="3510956" y="4279501"/>
            <a:ext cx="2212685" cy="22186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Tekstin paikkamerkki 4"/>
          <p:cNvSpPr>
            <a:spLocks noGrp="1"/>
          </p:cNvSpPr>
          <p:nvPr>
            <p:ph type="body" sz="quarter" idx="24" hasCustomPrompt="1"/>
          </p:nvPr>
        </p:nvSpPr>
        <p:spPr>
          <a:xfrm>
            <a:off x="1213658" y="4968952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3" name="Tekstin paikkamerkki 4"/>
          <p:cNvSpPr>
            <a:spLocks noGrp="1"/>
          </p:cNvSpPr>
          <p:nvPr>
            <p:ph type="body" sz="quarter" idx="25" hasCustomPrompt="1"/>
          </p:nvPr>
        </p:nvSpPr>
        <p:spPr>
          <a:xfrm>
            <a:off x="3791744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4" name="Tekstin paikkamerkki 4"/>
          <p:cNvSpPr>
            <a:spLocks noGrp="1"/>
          </p:cNvSpPr>
          <p:nvPr>
            <p:ph type="body" sz="quarter" idx="26" hasCustomPrompt="1"/>
          </p:nvPr>
        </p:nvSpPr>
        <p:spPr>
          <a:xfrm>
            <a:off x="638403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  <p:sp>
        <p:nvSpPr>
          <p:cNvPr id="25" name="Tekstin paikkamerkki 4"/>
          <p:cNvSpPr>
            <a:spLocks noGrp="1"/>
          </p:cNvSpPr>
          <p:nvPr>
            <p:ph type="body" sz="quarter" idx="27" hasCustomPrompt="1"/>
          </p:nvPr>
        </p:nvSpPr>
        <p:spPr>
          <a:xfrm>
            <a:off x="8904312" y="4935946"/>
            <a:ext cx="1670050" cy="839787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 dirty="0" smtClean="0"/>
              <a:t>Vastaus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0956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E827F-4A14-452F-B4C8-D1ACF8833F9B}" type="datetimeFigureOut">
              <a:rPr lang="fi-FI" smtClean="0"/>
              <a:t>22.11.2017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712986-54B0-4BE3-8AFA-6212728238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34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64" r:id="rId3"/>
    <p:sldLayoutId id="2147483662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76" r:id="rId10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Q-TASK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74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Kevään 2018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SAKUstars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järjestetään…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Alakoukut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Nyrkkeily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Pystypunnerrus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Käsien pyöritys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 smtClean="0"/>
              <a:t>Espoo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Kuopio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 smtClean="0"/>
              <a:t>Helsinki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 smtClean="0"/>
              <a:t>Kokkola</a:t>
            </a:r>
            <a:endParaRPr lang="fi-FI" dirty="0"/>
          </a:p>
        </p:txBody>
      </p:sp>
      <p:pic>
        <p:nvPicPr>
          <p:cNvPr id="15" name="Picture 2" descr="F:\smartmoves\q-task\ukot\q-task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70" y="1923075"/>
            <a:ext cx="978765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smartmoves\q-task\ukot\q-task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74" y="1923075"/>
            <a:ext cx="730421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smartmoves\q-task\ukot\q-task_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90" y="1923075"/>
            <a:ext cx="1160053" cy="19513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F:\smartmoves\q-task\ukot\q-task_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07" y="1694584"/>
            <a:ext cx="1289354" cy="21704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46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solidFill>
                  <a:schemeClr val="accent5">
                    <a:lumMod val="50000"/>
                  </a:schemeClr>
                </a:solidFill>
              </a:rPr>
              <a:t>Smartmoves.fi-sivustolta</a:t>
            </a:r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 et löydät materiaaleja </a:t>
            </a:r>
            <a:r>
              <a:rPr lang="fi-FI" b="1" dirty="0" err="1" smtClean="0">
                <a:solidFill>
                  <a:schemeClr val="accent5">
                    <a:lumMod val="50000"/>
                  </a:schemeClr>
                </a:solidFill>
              </a:rPr>
              <a:t>amikseen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Sivupotku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Kyykky tuolille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Askelkyykky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Varpaille nousu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>
          <a:xfrm>
            <a:off x="1213658" y="4968952"/>
            <a:ext cx="1702964" cy="839787"/>
          </a:xfrm>
        </p:spPr>
        <p:txBody>
          <a:bodyPr/>
          <a:lstStyle/>
          <a:p>
            <a:r>
              <a:rPr lang="fi-FI" dirty="0" smtClean="0"/>
              <a:t>Tauko-liikunnasta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Toiminnal-lisesta</a:t>
            </a:r>
            <a:r>
              <a:rPr lang="fi-FI" dirty="0" smtClean="0"/>
              <a:t> </a:t>
            </a:r>
            <a:r>
              <a:rPr lang="fi-FI" dirty="0"/>
              <a:t>oppimisesta</a:t>
            </a:r>
          </a:p>
          <a:p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Hyvin-voinnin</a:t>
            </a:r>
            <a:r>
              <a:rPr lang="fi-FI" dirty="0" smtClean="0"/>
              <a:t> </a:t>
            </a:r>
            <a:r>
              <a:rPr lang="fi-FI" dirty="0"/>
              <a:t>eri teemoista</a:t>
            </a:r>
          </a:p>
          <a:p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>
          <a:xfrm>
            <a:off x="8781393" y="4935946"/>
            <a:ext cx="1860331" cy="839787"/>
          </a:xfrm>
        </p:spPr>
        <p:txBody>
          <a:bodyPr>
            <a:normAutofit/>
          </a:bodyPr>
          <a:lstStyle/>
          <a:p>
            <a:r>
              <a:rPr lang="fi-FI" dirty="0" smtClean="0"/>
              <a:t>Mopojen </a:t>
            </a:r>
            <a:r>
              <a:rPr lang="fi-FI" dirty="0" err="1" smtClean="0"/>
              <a:t>tuunauksesta</a:t>
            </a:r>
            <a:endParaRPr lang="fi-FI" dirty="0"/>
          </a:p>
        </p:txBody>
      </p:sp>
      <p:pic>
        <p:nvPicPr>
          <p:cNvPr id="11" name="Picture 2" descr="F:\smartmoves\q-task\ukot\q-task_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7" y="1991125"/>
            <a:ext cx="1197203" cy="18575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31" y="2231703"/>
            <a:ext cx="1834350" cy="161797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73" y="1991124"/>
            <a:ext cx="1378269" cy="184816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71" y="1800527"/>
            <a:ext cx="665675" cy="20293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88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>
                <a:solidFill>
                  <a:schemeClr val="accent5">
                    <a:lumMod val="50000"/>
                  </a:schemeClr>
                </a:solidFill>
              </a:rPr>
              <a:t>Smartmoves.fi-sivustolta</a:t>
            </a:r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 et löydät materiaaleja </a:t>
            </a:r>
            <a:r>
              <a:rPr lang="fi-FI" b="1" dirty="0" err="1" smtClean="0">
                <a:solidFill>
                  <a:schemeClr val="accent5">
                    <a:lumMod val="50000"/>
                  </a:schemeClr>
                </a:solidFill>
              </a:rPr>
              <a:t>amikseen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Sivupotku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Kyykky tuolille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Askelkyykky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Varpaille nousu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>
          <a:xfrm>
            <a:off x="1213658" y="4968952"/>
            <a:ext cx="1702964" cy="839787"/>
          </a:xfrm>
        </p:spPr>
        <p:txBody>
          <a:bodyPr/>
          <a:lstStyle/>
          <a:p>
            <a:r>
              <a:rPr lang="fi-FI" dirty="0" smtClean="0"/>
              <a:t>Tauko-liikunnasta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Toiminnal-lisesta</a:t>
            </a:r>
            <a:r>
              <a:rPr lang="fi-FI" dirty="0" smtClean="0"/>
              <a:t> </a:t>
            </a:r>
            <a:r>
              <a:rPr lang="fi-FI" dirty="0"/>
              <a:t>oppimisesta</a:t>
            </a:r>
          </a:p>
          <a:p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err="1" smtClean="0"/>
              <a:t>Hyvin-voinnin</a:t>
            </a:r>
            <a:r>
              <a:rPr lang="fi-FI" dirty="0" smtClean="0"/>
              <a:t> </a:t>
            </a:r>
            <a:r>
              <a:rPr lang="fi-FI" dirty="0"/>
              <a:t>eri teemoista</a:t>
            </a:r>
          </a:p>
          <a:p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>
          <a:xfrm>
            <a:off x="8844455" y="4935946"/>
            <a:ext cx="1828799" cy="83978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fi-FI" dirty="0" smtClean="0"/>
              <a:t>Mopojen </a:t>
            </a:r>
            <a:r>
              <a:rPr lang="fi-FI" dirty="0" err="1" smtClean="0"/>
              <a:t>tuunauksesta</a:t>
            </a:r>
            <a:endParaRPr lang="fi-FI" dirty="0"/>
          </a:p>
        </p:txBody>
      </p:sp>
      <p:pic>
        <p:nvPicPr>
          <p:cNvPr id="11" name="Picture 2" descr="F:\smartmoves\q-task\ukot\q-task_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727" y="1991125"/>
            <a:ext cx="1197203" cy="1857596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731" y="2231703"/>
            <a:ext cx="1834350" cy="1617974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73" y="1991124"/>
            <a:ext cx="1378269" cy="1848169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7771" y="1800527"/>
            <a:ext cx="665675" cy="202934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53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Liikkuva </a:t>
            </a:r>
            <a:r>
              <a:rPr lang="fi-FI" b="1" dirty="0" err="1" smtClean="0">
                <a:solidFill>
                  <a:schemeClr val="accent5">
                    <a:lumMod val="50000"/>
                  </a:schemeClr>
                </a:solidFill>
              </a:rPr>
              <a:t>amis</a:t>
            </a:r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Kantapäillä seisonta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Yhden jalan seisonta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Kropan nosto ylös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Käsien pyöritys eri suuntiin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 smtClean="0"/>
              <a:t>Ei häiriköi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Jaksaa painaa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Ei hajota paikkoja, paitsi vahingossa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 smtClean="0"/>
              <a:t>Oppii paremmin</a:t>
            </a:r>
            <a:endParaRPr lang="fi-FI" dirty="0"/>
          </a:p>
        </p:txBody>
      </p:sp>
      <p:pic>
        <p:nvPicPr>
          <p:cNvPr id="11" name="Picture 2" descr="F:\smartmoves\q-task\ukot\q-task_9_kokei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5" y="1809953"/>
            <a:ext cx="997101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25" y="1809953"/>
            <a:ext cx="717993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90" y="2083330"/>
            <a:ext cx="926847" cy="17439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03" y="1587208"/>
            <a:ext cx="1508557" cy="223065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7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Liikkuva </a:t>
            </a:r>
            <a:r>
              <a:rPr lang="fi-FI" b="1" dirty="0" err="1" smtClean="0">
                <a:solidFill>
                  <a:schemeClr val="accent5">
                    <a:lumMod val="50000"/>
                  </a:schemeClr>
                </a:solidFill>
              </a:rPr>
              <a:t>amis</a:t>
            </a:r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…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Kantapäillä seisonta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Yhden jalan seisonta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Kropan nosto ylös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Käsien pyöritys eri suuntiin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i-FI" dirty="0" smtClean="0"/>
              <a:t>Ei häiriköi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i-FI" dirty="0" smtClean="0"/>
              <a:t>Jaksaa painaa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>
          <a:solidFill>
            <a:srgbClr val="92D050"/>
          </a:solidFill>
        </p:spPr>
        <p:txBody>
          <a:bodyPr>
            <a:normAutofit fontScale="77500" lnSpcReduction="20000"/>
          </a:bodyPr>
          <a:lstStyle/>
          <a:p>
            <a:r>
              <a:rPr lang="fi-FI" dirty="0" smtClean="0"/>
              <a:t>Ei hajota paikkoja, paitsi vahingossa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fi-FI" dirty="0" smtClean="0"/>
              <a:t>Oppii paremmin</a:t>
            </a:r>
            <a:endParaRPr lang="fi-FI" dirty="0"/>
          </a:p>
        </p:txBody>
      </p:sp>
      <p:pic>
        <p:nvPicPr>
          <p:cNvPr id="11" name="Picture 2" descr="F:\smartmoves\q-task\ukot\q-task_9_kokeil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085" y="1809953"/>
            <a:ext cx="997101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25" y="1809953"/>
            <a:ext cx="717993" cy="202676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90" y="2083330"/>
            <a:ext cx="926847" cy="174395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303" y="1587208"/>
            <a:ext cx="1508557" cy="223065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81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6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Ohjeita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24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Vastaa kysymyksiin tai väittämiin oikean </a:t>
            </a:r>
            <a:r>
              <a:rPr lang="fi-FI" sz="3200" dirty="0" smtClean="0"/>
              <a:t>vaihtoehdon mukaisella liikkeellä</a:t>
            </a:r>
          </a:p>
          <a:p>
            <a:r>
              <a:rPr lang="fi-FI" sz="3200" dirty="0" smtClean="0"/>
              <a:t>Toista </a:t>
            </a:r>
            <a:r>
              <a:rPr lang="fi-FI" sz="3200" dirty="0"/>
              <a:t>liike 4–5 </a:t>
            </a:r>
            <a:r>
              <a:rPr lang="fi-FI" sz="3200" dirty="0" smtClean="0"/>
              <a:t>kertaa</a:t>
            </a:r>
          </a:p>
          <a:p>
            <a:r>
              <a:rPr lang="fi-FI" sz="3200" dirty="0" smtClean="0"/>
              <a:t>Laittakaa </a:t>
            </a:r>
            <a:r>
              <a:rPr lang="fi-FI" sz="3200" dirty="0"/>
              <a:t>hyvää poppia taustalle soimaan</a:t>
            </a:r>
          </a:p>
        </p:txBody>
      </p:sp>
    </p:spTree>
    <p:extLst>
      <p:ext uri="{BB962C8B-B14F-4D97-AF65-F5344CB8AC3E}">
        <p14:creationId xmlns:p14="http://schemas.microsoft.com/office/powerpoint/2010/main" val="22846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Istumista pitäisi tauottaa ____ minuutin välein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Etureiden venytys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Niskan venytys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Takareiden venytys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Rintakehän avaus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 smtClean="0"/>
              <a:t>90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60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 smtClean="0"/>
              <a:t>30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 smtClean="0"/>
              <a:t>10</a:t>
            </a:r>
            <a:endParaRPr lang="fi-FI" dirty="0"/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4" y="1880563"/>
            <a:ext cx="1168859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51" y="1870800"/>
            <a:ext cx="1082793" cy="2009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3" name="Kuva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29" y="1880564"/>
            <a:ext cx="1573717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4" name="Kuva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30" y="1903368"/>
            <a:ext cx="846421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7210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Istumista pitäisi tauottaa ____ minuutin välein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Etureiden venytys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Niskan venytys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Takareiden venytys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Rintakehän avaus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 smtClean="0"/>
              <a:t>90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60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 smtClean="0"/>
              <a:t>30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 smtClean="0"/>
              <a:t>10</a:t>
            </a:r>
            <a:endParaRPr lang="fi-FI" dirty="0"/>
          </a:p>
        </p:txBody>
      </p:sp>
      <p:pic>
        <p:nvPicPr>
          <p:cNvPr id="15" name="Kuva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34" y="1880563"/>
            <a:ext cx="1168859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6" name="Kuva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151" y="1870800"/>
            <a:ext cx="1082793" cy="200943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7" name="Kuva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029" y="1880564"/>
            <a:ext cx="1573717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8" name="Kuva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130" y="1903368"/>
            <a:ext cx="846421" cy="19151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6550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Ensimmäiset Hyvinvointipäivät järjestettiin Vierumäellä vuonna…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X-hyppely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Marssi paikallaan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Kyykkyyn ─ ylös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Askellus tuolille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 smtClean="0"/>
              <a:t>2008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2005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 smtClean="0"/>
              <a:t>2010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 smtClean="0"/>
              <a:t>Kukaan ei muista</a:t>
            </a:r>
            <a:endParaRPr lang="fi-FI" dirty="0"/>
          </a:p>
        </p:txBody>
      </p:sp>
      <p:pic>
        <p:nvPicPr>
          <p:cNvPr id="11" name="Picture 2" descr="F:\smartmoves\q-task\ukot\q-task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09" y="1933227"/>
            <a:ext cx="1633710" cy="19153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95" y="1933225"/>
            <a:ext cx="1222923" cy="19012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0" y="2441289"/>
            <a:ext cx="910472" cy="13649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23" y="1923797"/>
            <a:ext cx="1510976" cy="190127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67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Ensimmäiset Hyvinvointipäivät järjestettiin Vierumäellä vuonna…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X-hyppely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Marssi paikallaan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Kyykkyyn ─ ylös</a:t>
            </a:r>
          </a:p>
          <a:p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Askellus tuolille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 smtClean="0"/>
              <a:t>2008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2005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 smtClean="0"/>
              <a:t>2010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/>
              <a:t>Kukaan ei muista</a:t>
            </a:r>
          </a:p>
          <a:p>
            <a:endParaRPr lang="fi-FI" dirty="0"/>
          </a:p>
        </p:txBody>
      </p:sp>
      <p:pic>
        <p:nvPicPr>
          <p:cNvPr id="15" name="Picture 2" descr="F:\smartmoves\q-task\ukot\q-task_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09" y="1933227"/>
            <a:ext cx="1633710" cy="191531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smartmoves\q-task\ukot\q-task_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95" y="1933225"/>
            <a:ext cx="1222923" cy="19012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smartmoves\q-task\ukot\q-task_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950" y="2441289"/>
            <a:ext cx="910472" cy="136492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F:\smartmoves\q-task\ukot\q-task_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723" y="1923797"/>
            <a:ext cx="1510976" cy="190127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46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SAKU ry:n uusin tapahtuma </a:t>
            </a:r>
            <a:r>
              <a:rPr lang="fi-FI" b="1" dirty="0" err="1" smtClean="0">
                <a:solidFill>
                  <a:schemeClr val="accent5">
                    <a:lumMod val="50000"/>
                  </a:schemeClr>
                </a:solidFill>
              </a:rPr>
              <a:t>SAKUgames</a:t>
            </a:r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 on _____lajin </a:t>
            </a:r>
            <a:r>
              <a:rPr lang="fi-FI" b="1" dirty="0" err="1" smtClean="0">
                <a:solidFill>
                  <a:schemeClr val="accent5">
                    <a:lumMod val="50000"/>
                  </a:schemeClr>
                </a:solidFill>
              </a:rPr>
              <a:t>combo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Vartalon sivutaivutus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Hyvää huomenta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Ylävartalon kierto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Jalkojen nosto ylös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 smtClean="0"/>
              <a:t>7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5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 smtClean="0"/>
              <a:t>10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 smtClean="0"/>
              <a:t>3</a:t>
            </a:r>
            <a:endParaRPr lang="fi-FI" dirty="0"/>
          </a:p>
        </p:txBody>
      </p:sp>
      <p:pic>
        <p:nvPicPr>
          <p:cNvPr id="11" name="Picture 2" descr="F:\smartmoves\q-task\ukot\q-task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4" y="2584489"/>
            <a:ext cx="1504655" cy="12590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34" y="1725264"/>
            <a:ext cx="889459" cy="211829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3" y="1725264"/>
            <a:ext cx="1094147" cy="21088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7" y="1725264"/>
            <a:ext cx="1262055" cy="2099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35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SAKU ry:n uusin tapahtuma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SAKUgames</a:t>
            </a:r>
            <a:r>
              <a:rPr lang="fi-FI" b="1" dirty="0">
                <a:solidFill>
                  <a:schemeClr val="accent5">
                    <a:lumMod val="50000"/>
                  </a:schemeClr>
                </a:solidFill>
              </a:rPr>
              <a:t> on _____lajin </a:t>
            </a:r>
            <a:r>
              <a:rPr lang="fi-FI" b="1" dirty="0" err="1">
                <a:solidFill>
                  <a:schemeClr val="accent5">
                    <a:lumMod val="50000"/>
                  </a:schemeClr>
                </a:solidFill>
              </a:rPr>
              <a:t>combo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fontScale="92500"/>
          </a:bodyPr>
          <a:lstStyle/>
          <a:p>
            <a:r>
              <a:rPr lang="fi-FI" dirty="0" smtClean="0"/>
              <a:t>Vartalon sivutaivutus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Hyvää huomenta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Ylävartalon kierto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Jalkojen nosto ylös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 smtClean="0"/>
              <a:t>7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5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 smtClean="0"/>
              <a:t>10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 smtClean="0"/>
              <a:t>3</a:t>
            </a:r>
            <a:endParaRPr lang="fi-FI" dirty="0"/>
          </a:p>
        </p:txBody>
      </p:sp>
      <p:pic>
        <p:nvPicPr>
          <p:cNvPr id="15" name="Picture 2" descr="F:\smartmoves\q-task\ukot\q-task_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534" y="2584489"/>
            <a:ext cx="1504655" cy="125906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F:\smartmoves\q-task\ukot\q-task_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734" y="1725264"/>
            <a:ext cx="889459" cy="211829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F:\smartmoves\q-task\ukot\q-task_1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903" y="1725264"/>
            <a:ext cx="1094147" cy="210886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F:\smartmoves\q-task\ukot\q-task_2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957" y="1725264"/>
            <a:ext cx="1262055" cy="209943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31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Kevään 2018 </a:t>
            </a:r>
            <a:r>
              <a:rPr lang="fi-FI" b="1" dirty="0" err="1" smtClean="0">
                <a:solidFill>
                  <a:schemeClr val="accent5">
                    <a:lumMod val="50000"/>
                  </a:schemeClr>
                </a:solidFill>
              </a:rPr>
              <a:t>SAKUstars</a:t>
            </a:r>
            <a:r>
              <a:rPr lang="fi-FI" b="1" dirty="0" smtClean="0">
                <a:solidFill>
                  <a:schemeClr val="accent5">
                    <a:lumMod val="50000"/>
                  </a:schemeClr>
                </a:solidFill>
              </a:rPr>
              <a:t> järjestetään…</a:t>
            </a:r>
            <a:endParaRPr lang="fi-FI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7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Alakoukut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8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Nyrkkeily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9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Pystypunnerrus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half" idx="20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Käsien pyöritys</a:t>
            </a:r>
            <a:endParaRPr lang="fi-FI" dirty="0"/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i-FI" dirty="0" smtClean="0"/>
              <a:t>Espoo</a:t>
            </a:r>
            <a:endParaRPr lang="fi-FI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fi-FI" dirty="0" smtClean="0"/>
              <a:t>Kuopio</a:t>
            </a:r>
            <a:endParaRPr lang="fi-FI" dirty="0"/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fi-FI" dirty="0" smtClean="0"/>
              <a:t>Helsinki</a:t>
            </a: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fi-FI" dirty="0" smtClean="0"/>
              <a:t>Kokkola</a:t>
            </a:r>
            <a:endParaRPr lang="fi-FI" dirty="0"/>
          </a:p>
        </p:txBody>
      </p:sp>
      <p:pic>
        <p:nvPicPr>
          <p:cNvPr id="11" name="Picture 2" descr="F:\smartmoves\q-task\ukot\q-task_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670" y="1923075"/>
            <a:ext cx="978765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F:\smartmoves\q-task\ukot\q-task_1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574" y="1923075"/>
            <a:ext cx="730421" cy="196077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:\smartmoves\q-task\ukot\q-task_1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390" y="1923075"/>
            <a:ext cx="1160053" cy="1951348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F:\smartmoves\q-task\ukot\q-task_1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007" y="1694584"/>
            <a:ext cx="1289354" cy="2170412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0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ta">
  <a:themeElements>
    <a:clrScheme name="Mukautettu 3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DABFF"/>
      </a:accent1>
      <a:accent2>
        <a:srgbClr val="ED7D31"/>
      </a:accent2>
      <a:accent3>
        <a:srgbClr val="A5A5A5"/>
      </a:accent3>
      <a:accent4>
        <a:srgbClr val="FEFDD5"/>
      </a:accent4>
      <a:accent5>
        <a:srgbClr val="4472C4"/>
      </a:accent5>
      <a:accent6>
        <a:srgbClr val="D5D5D5"/>
      </a:accent6>
      <a:hlink>
        <a:srgbClr val="0563C1"/>
      </a:hlink>
      <a:folHlink>
        <a:srgbClr val="424242"/>
      </a:folHlink>
    </a:clrScheme>
    <a:fontScheme name="Pin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n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Esitys2" id="{2BBE77AD-8B2A-184B-BE76-5722AFFE34A4}" vid="{5BD8014E-C2A5-C54A-B09D-FE685BC4E0ED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259</Words>
  <Application>Microsoft Office PowerPoint</Application>
  <PresentationFormat>Mukautettu</PresentationFormat>
  <Paragraphs>113</Paragraphs>
  <Slides>15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16" baseType="lpstr">
      <vt:lpstr>Pinta</vt:lpstr>
      <vt:lpstr>Q-TASK</vt:lpstr>
      <vt:lpstr>Ohjeita</vt:lpstr>
      <vt:lpstr>Istumista pitäisi tauottaa ____ minuutin välein</vt:lpstr>
      <vt:lpstr>Istumista pitäisi tauottaa ____ minuutin välein</vt:lpstr>
      <vt:lpstr>Ensimmäiset Hyvinvointipäivät järjestettiin Vierumäellä vuonna…</vt:lpstr>
      <vt:lpstr>Ensimmäiset Hyvinvointipäivät järjestettiin Vierumäellä vuonna…</vt:lpstr>
      <vt:lpstr>SAKU ry:n uusin tapahtuma SAKUgames on _____lajin combo</vt:lpstr>
      <vt:lpstr>SAKU ry:n uusin tapahtuma SAKUgames on _____lajin combo</vt:lpstr>
      <vt:lpstr>Kevään 2018 SAKUstars järjestetään…</vt:lpstr>
      <vt:lpstr>Kevään 2018 SAKUstars järjestetään…</vt:lpstr>
      <vt:lpstr>Smartmoves.fi-sivustolta et löydät materiaaleja amikseen</vt:lpstr>
      <vt:lpstr>Smartmoves.fi-sivustolta et löydät materiaaleja amikseen</vt:lpstr>
      <vt:lpstr>Liikkuva amis…</vt:lpstr>
      <vt:lpstr>Liikkuva amis…</vt:lpstr>
      <vt:lpstr>PowerPoint-esitys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Microsoft Office -käyttäjä</dc:creator>
  <cp:lastModifiedBy>.</cp:lastModifiedBy>
  <cp:revision>48</cp:revision>
  <dcterms:created xsi:type="dcterms:W3CDTF">2017-10-17T12:04:04Z</dcterms:created>
  <dcterms:modified xsi:type="dcterms:W3CDTF">2017-11-22T07:37:36Z</dcterms:modified>
</cp:coreProperties>
</file>