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7D92D-7F48-4018-9763-34C752C3861E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D33BE-E901-40E3-84D1-543642A234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45027-9D34-4819-B8E5-9C8AFAF92052}" type="datetimeFigureOut">
              <a:rPr lang="en-US"/>
              <a:pPr>
                <a:defRPr/>
              </a:pPr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CFE7100-3D99-4F09-981F-A35E3BE9C2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307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304800"/>
            <a:ext cx="8534400" cy="655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229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763000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331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52400"/>
            <a:ext cx="8763000" cy="655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433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52400"/>
            <a:ext cx="8763000" cy="655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536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868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638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106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741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8600"/>
            <a:ext cx="87630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843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152400"/>
            <a:ext cx="8763000" cy="655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945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86800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048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8600"/>
            <a:ext cx="87630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150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86800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409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1" y="304800"/>
            <a:ext cx="8686799" cy="6248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253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2355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512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304800"/>
            <a:ext cx="8534400" cy="62785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614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10600" cy="62785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7170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8600"/>
            <a:ext cx="8763000" cy="6430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8194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152400"/>
            <a:ext cx="8686800" cy="6477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9218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152400"/>
            <a:ext cx="8610600" cy="65833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0242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" y="228600"/>
            <a:ext cx="8686800" cy="6324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smtClean="0"/>
          </a:p>
        </p:txBody>
      </p:sp>
      <p:pic>
        <p:nvPicPr>
          <p:cNvPr id="11266" name="Sisällön paikkamerkki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2400" y="228600"/>
            <a:ext cx="8763000" cy="64008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0</Words>
  <Application>Microsoft Office PowerPoint</Application>
  <PresentationFormat>Näytössä katseltava diaesitys (4:3)</PresentationFormat>
  <Paragraphs>0</Paragraphs>
  <Slides>21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21</vt:i4>
      </vt:variant>
    </vt:vector>
  </HeadingPairs>
  <TitlesOfParts>
    <vt:vector size="22" baseType="lpstr">
      <vt:lpstr>Office Theme</vt:lpstr>
      <vt:lpstr>Dia 1</vt:lpstr>
      <vt:lpstr>Dia 2</vt:lpstr>
      <vt:lpstr>Dia 3</vt:lpstr>
      <vt:lpstr>Dia 4</vt:lpstr>
      <vt:lpstr>Dia 5</vt:lpstr>
      <vt:lpstr>Dia 6</vt:lpstr>
      <vt:lpstr>Dia 7</vt:lpstr>
      <vt:lpstr>Dia 8</vt:lpstr>
      <vt:lpstr>Dia 9</vt:lpstr>
      <vt:lpstr>Dia 10</vt:lpstr>
      <vt:lpstr>Dia 11</vt:lpstr>
      <vt:lpstr>Dia 12</vt:lpstr>
      <vt:lpstr>Dia 13</vt:lpstr>
      <vt:lpstr>Dia 14</vt:lpstr>
      <vt:lpstr>Dia 15</vt:lpstr>
      <vt:lpstr>Dia 16</vt:lpstr>
      <vt:lpstr>Dia 17</vt:lpstr>
      <vt:lpstr>Dia 18</vt:lpstr>
      <vt:lpstr>Dia 19</vt:lpstr>
      <vt:lpstr>Dia 20</vt:lpstr>
      <vt:lpstr>Dia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Your User Name</cp:lastModifiedBy>
  <cp:revision>3</cp:revision>
  <dcterms:created xsi:type="dcterms:W3CDTF">2011-10-28T11:50:27Z</dcterms:created>
  <dcterms:modified xsi:type="dcterms:W3CDTF">2011-11-01T22:33:16Z</dcterms:modified>
</cp:coreProperties>
</file>